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notesSlides/notesSlide3.xml" ContentType="application/vnd.openxmlformats-officedocument.presentationml.notesSlid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4" r:id="rId2"/>
    <p:sldMasterId id="2147483716" r:id="rId3"/>
    <p:sldMasterId id="2147483738" r:id="rId4"/>
  </p:sldMasterIdLst>
  <p:notesMasterIdLst>
    <p:notesMasterId r:id="rId14"/>
  </p:notesMasterIdLst>
  <p:sldIdLst>
    <p:sldId id="256" r:id="rId5"/>
    <p:sldId id="1906873423" r:id="rId6"/>
    <p:sldId id="2145706075" r:id="rId7"/>
    <p:sldId id="1906873425" r:id="rId8"/>
    <p:sldId id="1906873413" r:id="rId9"/>
    <p:sldId id="2145706076" r:id="rId10"/>
    <p:sldId id="1906873426" r:id="rId11"/>
    <p:sldId id="1906873427" r:id="rId12"/>
    <p:sldId id="214570607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8C6A8A-FB4D-4145-906B-32AD2A24DC9B}" v="4" dt="2023-10-16T09:03:18.0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8" autoAdjust="0"/>
    <p:restoredTop sz="86200" autoAdjust="0"/>
  </p:normalViewPr>
  <p:slideViewPr>
    <p:cSldViewPr snapToGrid="0">
      <p:cViewPr varScale="1">
        <p:scale>
          <a:sx n="108" d="100"/>
          <a:sy n="108" d="100"/>
        </p:scale>
        <p:origin x="49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customXml" Target="../customXml/item2.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23" Type="http://schemas.openxmlformats.org/officeDocument/2006/relationships/customXml" Target="../customXml/item4.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8F0D5-483C-435A-9FBA-DD7BEFB8F038}" type="datetimeFigureOut">
              <a:rPr lang="en-US" smtClean="0"/>
              <a:t>3/12/2024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C88E83-F7F0-417D-9671-0A668F66EBDE}" type="slidenum">
              <a:rPr lang="en-US" smtClean="0"/>
              <a:t>‹#›</a:t>
            </a:fld>
            <a:endParaRPr lang="en-US"/>
          </a:p>
        </p:txBody>
      </p:sp>
    </p:spTree>
    <p:extLst>
      <p:ext uri="{BB962C8B-B14F-4D97-AF65-F5344CB8AC3E}">
        <p14:creationId xmlns:p14="http://schemas.microsoft.com/office/powerpoint/2010/main" val="337279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Font typeface="Arial" panose="020B0604020202020204" pitchFamily="34" charset="0"/>
              <a:buNone/>
            </a:pPr>
            <a:r>
              <a:rPr lang="en-US" b="1" dirty="0"/>
              <a:t>Why move to adopting an industry standard tool?</a:t>
            </a:r>
          </a:p>
          <a:p>
            <a:pPr marL="0" indent="0">
              <a:spcAft>
                <a:spcPts val="600"/>
              </a:spcAft>
              <a:buFont typeface="Arial" panose="020B0604020202020204" pitchFamily="34" charset="0"/>
              <a:buNone/>
            </a:pPr>
            <a:endParaRPr lang="en-US" b="1" dirty="0"/>
          </a:p>
          <a:p>
            <a:pPr marL="0" indent="0">
              <a:spcAft>
                <a:spcPts val="600"/>
              </a:spcAft>
              <a:buFont typeface="Arial" panose="020B0604020202020204" pitchFamily="34" charset="0"/>
              <a:buNone/>
            </a:pPr>
            <a:r>
              <a:rPr lang="en-US" b="1" dirty="0"/>
              <a:t>Current State:</a:t>
            </a:r>
          </a:p>
          <a:p>
            <a:pPr marL="171450" indent="-171450">
              <a:spcAft>
                <a:spcPts val="600"/>
              </a:spcAft>
              <a:buFont typeface="Arial" panose="020B0604020202020204" pitchFamily="34" charset="0"/>
              <a:buChar char="•"/>
            </a:pPr>
            <a:r>
              <a:rPr lang="en-US" dirty="0"/>
              <a:t>Our current SWCs requires the use of 2 documents to be effective: </a:t>
            </a:r>
          </a:p>
          <a:p>
            <a:pPr marL="754449" lvl="1" indent="-342900">
              <a:spcAft>
                <a:spcPts val="600"/>
              </a:spcAft>
              <a:buFont typeface="+mj-lt"/>
              <a:buAutoNum type="arabicPeriod"/>
            </a:pPr>
            <a:r>
              <a:rPr lang="en-US" dirty="0"/>
              <a:t>The Start Work Check which is a list of Save Your Life Actions that must be put into place and verified.</a:t>
            </a:r>
          </a:p>
          <a:p>
            <a:pPr marL="754449" lvl="1" indent="-342900">
              <a:spcAft>
                <a:spcPts val="600"/>
              </a:spcAft>
              <a:buFont typeface="+mj-lt"/>
              <a:buAutoNum type="arabicPeriod"/>
            </a:pPr>
            <a:r>
              <a:rPr lang="en-US" dirty="0"/>
              <a:t>The Save Your Life Actions (SYLA) document which expands upon the actions to give the workforce some “how-to”. </a:t>
            </a:r>
          </a:p>
          <a:p>
            <a:pPr marL="171450" indent="-171450">
              <a:spcAft>
                <a:spcPts val="600"/>
              </a:spcAft>
              <a:buFont typeface="Arial" panose="020B0604020202020204" pitchFamily="34" charset="0"/>
              <a:buChar char="•"/>
            </a:pPr>
            <a:r>
              <a:rPr lang="en-US" dirty="0"/>
              <a:t>Our Business Partners work with our peers as well – which in the past meant different processes and tools including SWCs.</a:t>
            </a:r>
          </a:p>
          <a:p>
            <a:endParaRPr lang="en-US" dirty="0"/>
          </a:p>
          <a:p>
            <a:r>
              <a:rPr lang="en-US" b="1" dirty="0"/>
              <a:t>Future State:</a:t>
            </a:r>
          </a:p>
          <a:p>
            <a:pPr marL="171450" indent="-171450">
              <a:spcAft>
                <a:spcPts val="600"/>
              </a:spcAft>
              <a:buFont typeface="Arial" panose="020B0604020202020204" pitchFamily="34" charset="0"/>
              <a:buChar char="•"/>
            </a:pPr>
            <a:r>
              <a:rPr lang="en-US" dirty="0"/>
              <a:t>The IOGP SWC has “how-</a:t>
            </a:r>
            <a:r>
              <a:rPr lang="en-US" dirty="0" err="1"/>
              <a:t>to’s</a:t>
            </a:r>
            <a:r>
              <a:rPr lang="en-US" dirty="0"/>
              <a:t>” built into the center column of the document which consolidates the tool into </a:t>
            </a:r>
            <a:r>
              <a:rPr lang="en-US" b="1" dirty="0"/>
              <a:t>one easy to use document</a:t>
            </a:r>
            <a:r>
              <a:rPr lang="en-US" dirty="0"/>
              <a:t>. </a:t>
            </a:r>
          </a:p>
          <a:p>
            <a:pPr marL="171450" indent="-171450">
              <a:spcAft>
                <a:spcPts val="600"/>
              </a:spcAft>
              <a:buFont typeface="Arial" panose="020B0604020202020204" pitchFamily="34" charset="0"/>
              <a:buChar char="•"/>
            </a:pPr>
            <a:r>
              <a:rPr lang="en-US" dirty="0"/>
              <a:t>Adoption of the IOPG SWCs industry wide will provide clarity and alignment – leading to </a:t>
            </a:r>
            <a:r>
              <a:rPr lang="en-US" b="1" dirty="0"/>
              <a:t>consistent use </a:t>
            </a:r>
            <a:r>
              <a:rPr lang="en-US" dirty="0"/>
              <a:t>of the SWCs by contractors and operators doing similar work across the industry.​ </a:t>
            </a:r>
          </a:p>
          <a:p>
            <a:pPr marL="171450" indent="-171450">
              <a:spcAft>
                <a:spcPts val="600"/>
              </a:spcAft>
              <a:buFont typeface="Arial" panose="020B0604020202020204" pitchFamily="34" charset="0"/>
              <a:buChar char="•"/>
            </a:pPr>
            <a:r>
              <a:rPr lang="en-US" dirty="0"/>
              <a:t>For an industry with an ~80% contracted workforce, </a:t>
            </a:r>
            <a:r>
              <a:rPr lang="en-US" b="1" dirty="0"/>
              <a:t>alignment on lifesaving actions is critical </a:t>
            </a:r>
            <a:r>
              <a:rPr lang="en-US" dirty="0"/>
              <a:t>in preventing fatal outcomes.</a:t>
            </a:r>
          </a:p>
          <a:p>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2</a:t>
            </a:fld>
            <a:endParaRPr lang="en-US"/>
          </a:p>
        </p:txBody>
      </p:sp>
    </p:spTree>
    <p:extLst>
      <p:ext uri="{BB962C8B-B14F-4D97-AF65-F5344CB8AC3E}">
        <p14:creationId xmlns:p14="http://schemas.microsoft.com/office/powerpoint/2010/main" val="1761585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chemeClr val="accent4">
                    <a:lumMod val="50000"/>
                  </a:schemeClr>
                </a:solidFill>
                <a:latin typeface="Franklin Gothic Book" panose="020B0503020102020204" pitchFamily="34" charset="0"/>
              </a:rPr>
              <a:t>Transitioning from WJO Save Your Life Actions / Start Work Checks to </a:t>
            </a:r>
            <a:r>
              <a:rPr lang="en-US" sz="1200" b="1" dirty="0">
                <a:solidFill>
                  <a:srgbClr val="034592"/>
                </a:solidFill>
                <a:latin typeface="Franklin Gothic Book" panose="020B0503020102020204" pitchFamily="34" charset="0"/>
              </a:rPr>
              <a:t>the International Association of Oil and Gas Producers  (IOGP) </a:t>
            </a:r>
            <a:r>
              <a:rPr lang="en-US" sz="1200" b="1" dirty="0">
                <a:solidFill>
                  <a:schemeClr val="accent4">
                    <a:lumMod val="50000"/>
                  </a:schemeClr>
                </a:solidFill>
                <a:latin typeface="Franklin Gothic Book" panose="020B0503020102020204" pitchFamily="34" charset="0"/>
              </a:rPr>
              <a:t>Start Work Checks</a:t>
            </a:r>
            <a:endParaRPr lang="en-US" dirty="0"/>
          </a:p>
          <a:p>
            <a:endParaRPr lang="en-US" dirty="0"/>
          </a:p>
          <a:p>
            <a:endParaRPr lang="en-US" dirty="0"/>
          </a:p>
          <a:p>
            <a:endParaRPr lang="en-US" dirty="0"/>
          </a:p>
          <a:p>
            <a:r>
              <a:rPr lang="en-US" dirty="0"/>
              <a:t>Explain that we’re transitioning from SWC to the IOGP SWC. The reason for the change is that IOGP has developed these common rules and checks to help workers in the oil and gas industry use a common system no matter which country, rig, or company they go to work for. IOGP members are working towards full implementation by 2025.</a:t>
            </a:r>
          </a:p>
          <a:p>
            <a:endParaRPr lang="en-US" dirty="0"/>
          </a:p>
          <a:p>
            <a:r>
              <a:rPr lang="en-US" dirty="0"/>
              <a:t>Mention that for man-riding activities, there is a specific SWC form. We were previously using the work at heights form. This </a:t>
            </a:r>
            <a:r>
              <a:rPr lang="en-US" dirty="0" err="1"/>
              <a:t>manriding</a:t>
            </a:r>
            <a:r>
              <a:rPr lang="en-US" dirty="0"/>
              <a:t> SWC will help focus safeguard verification on the unique equipment in use during </a:t>
            </a:r>
            <a:r>
              <a:rPr lang="en-US" dirty="0" err="1"/>
              <a:t>manriding</a:t>
            </a:r>
            <a:r>
              <a:rPr lang="en-US" dirty="0"/>
              <a:t>.</a:t>
            </a:r>
          </a:p>
          <a:p>
            <a:endParaRPr lang="en-US" dirty="0"/>
          </a:p>
        </p:txBody>
      </p:sp>
      <p:sp>
        <p:nvSpPr>
          <p:cNvPr id="4" name="Slide Number Placeholder 3"/>
          <p:cNvSpPr>
            <a:spLocks noGrp="1"/>
          </p:cNvSpPr>
          <p:nvPr>
            <p:ph type="sldNum" sz="quarter" idx="5"/>
          </p:nvPr>
        </p:nvSpPr>
        <p:spPr/>
        <p:txBody>
          <a:bodyPr/>
          <a:lstStyle/>
          <a:p>
            <a:fld id="{23C88E83-F7F0-417D-9671-0A668F66EBDE}" type="slidenum">
              <a:rPr lang="en-US" smtClean="0"/>
              <a:t>3</a:t>
            </a:fld>
            <a:endParaRPr lang="en-US"/>
          </a:p>
        </p:txBody>
      </p:sp>
    </p:spTree>
    <p:extLst>
      <p:ext uri="{BB962C8B-B14F-4D97-AF65-F5344CB8AC3E}">
        <p14:creationId xmlns:p14="http://schemas.microsoft.com/office/powerpoint/2010/main" val="371688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the workforce, the SYLA document was not being utilized to its full potential.  This is why IOGP went to a single document format.  </a:t>
            </a:r>
          </a:p>
          <a:p>
            <a:endParaRPr lang="en-US">
              <a:latin typeface="Arial"/>
              <a:cs typeface="Arial"/>
            </a:endParaRPr>
          </a:p>
          <a:p>
            <a:pPr>
              <a:lnSpc>
                <a:spcPct val="107000"/>
              </a:lnSpc>
              <a:spcBef>
                <a:spcPts val="750"/>
              </a:spcBef>
              <a:spcAft>
                <a:spcPts val="800"/>
              </a:spcAft>
            </a:pPr>
            <a:r>
              <a:rPr lang="en-GB"/>
              <a:t>The Checks have three human performance aspects as part of their design: </a:t>
            </a:r>
          </a:p>
          <a:p>
            <a:pPr marL="342900" indent="-342900">
              <a:lnSpc>
                <a:spcPct val="107000"/>
              </a:lnSpc>
              <a:spcBef>
                <a:spcPts val="300"/>
              </a:spcBef>
              <a:buFont typeface="Symbol,Sans-Serif"/>
              <a:buChar char=""/>
            </a:pPr>
            <a:r>
              <a:rPr lang="en-GB"/>
              <a:t>Place keeping (by marking each step as complete)</a:t>
            </a:r>
          </a:p>
          <a:p>
            <a:pPr marL="342900" indent="-342900">
              <a:lnSpc>
                <a:spcPct val="107000"/>
              </a:lnSpc>
              <a:spcBef>
                <a:spcPts val="750"/>
              </a:spcBef>
              <a:buFont typeface="Symbol,Sans-Serif"/>
              <a:buChar char=""/>
            </a:pPr>
            <a:r>
              <a:rPr lang="en-GB"/>
              <a:t>Peer review (the Verifier role)</a:t>
            </a:r>
          </a:p>
          <a:p>
            <a:pPr marL="342900" indent="-342900">
              <a:lnSpc>
                <a:spcPct val="107000"/>
              </a:lnSpc>
              <a:spcBef>
                <a:spcPts val="750"/>
              </a:spcBef>
              <a:spcAft>
                <a:spcPts val="800"/>
              </a:spcAft>
              <a:buFont typeface="Symbol,Sans-Serif"/>
              <a:buChar char=""/>
            </a:pPr>
            <a:r>
              <a:rPr lang="en-GB"/>
              <a:t>Stop and seek help</a:t>
            </a:r>
            <a:endParaRPr lang="en-US"/>
          </a:p>
          <a:p>
            <a:endParaRPr lang="en-US"/>
          </a:p>
        </p:txBody>
      </p:sp>
      <p:sp>
        <p:nvSpPr>
          <p:cNvPr id="4" name="Slide Number Placeholder 3"/>
          <p:cNvSpPr>
            <a:spLocks noGrp="1"/>
          </p:cNvSpPr>
          <p:nvPr>
            <p:ph type="sldNum" sz="quarter" idx="5"/>
          </p:nvPr>
        </p:nvSpPr>
        <p:spPr/>
        <p:txBody>
          <a:bodyPr/>
          <a:lstStyle/>
          <a:p>
            <a:fld id="{4F6C8EC8-224B-4750-B4CE-FC987A9630E0}" type="slidenum">
              <a:rPr lang="en-US" smtClean="0"/>
              <a:pPr/>
              <a:t>4</a:t>
            </a:fld>
            <a:endParaRPr lang="en-US"/>
          </a:p>
        </p:txBody>
      </p:sp>
    </p:spTree>
    <p:extLst>
      <p:ext uri="{BB962C8B-B14F-4D97-AF65-F5344CB8AC3E}">
        <p14:creationId xmlns:p14="http://schemas.microsoft.com/office/powerpoint/2010/main" val="1611015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All Checks that apply to the task ahead should be used, </a:t>
            </a:r>
            <a:r>
              <a:rPr lang="en-US" sz="1200" b="1" dirty="0">
                <a:solidFill>
                  <a:schemeClr val="bg1"/>
                </a:solidFill>
              </a:rPr>
              <a:t>whether a Permit to Work is required or not</a:t>
            </a:r>
            <a:r>
              <a:rPr lang="en-US" sz="1200" dirty="0">
                <a:solidFill>
                  <a:schemeClr val="bg1"/>
                </a:solidFill>
              </a:rPr>
              <a:t>. </a:t>
            </a:r>
          </a:p>
          <a:p>
            <a:endParaRPr lang="en-US" sz="1200" dirty="0"/>
          </a:p>
          <a:p>
            <a:endParaRPr lang="en-US" sz="1200" dirty="0"/>
          </a:p>
          <a:p>
            <a:endParaRPr lang="en-US" sz="1200" dirty="0"/>
          </a:p>
          <a:p>
            <a:r>
              <a:rPr lang="en-US" sz="1200" dirty="0"/>
              <a:t>The SWCs create an opportunity for the work crew to walk through and talk through the task to be performed. </a:t>
            </a:r>
            <a:endParaRPr lang="en-US" dirty="0"/>
          </a:p>
        </p:txBody>
      </p:sp>
      <p:sp>
        <p:nvSpPr>
          <p:cNvPr id="4" name="Slide Number Placeholder 3"/>
          <p:cNvSpPr>
            <a:spLocks noGrp="1"/>
          </p:cNvSpPr>
          <p:nvPr>
            <p:ph type="sldNum" sz="quarter" idx="5"/>
          </p:nvPr>
        </p:nvSpPr>
        <p:spPr/>
        <p:txBody>
          <a:bodyPr/>
          <a:lstStyle/>
          <a:p>
            <a:fld id="{4F6C8EC8-224B-4750-B4CE-FC987A9630E0}" type="slidenum">
              <a:rPr lang="en-US" smtClean="0"/>
              <a:pPr/>
              <a:t>5</a:t>
            </a:fld>
            <a:endParaRPr lang="en-US"/>
          </a:p>
        </p:txBody>
      </p:sp>
    </p:spTree>
    <p:extLst>
      <p:ext uri="{BB962C8B-B14F-4D97-AF65-F5344CB8AC3E}">
        <p14:creationId xmlns:p14="http://schemas.microsoft.com/office/powerpoint/2010/main" val="915535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F6C8EC8-224B-4750-B4CE-FC987A9630E0}" type="slidenum">
              <a:rPr lang="en-US" smtClean="0"/>
              <a:pPr/>
              <a:t>8</a:t>
            </a:fld>
            <a:endParaRPr lang="en-US"/>
          </a:p>
        </p:txBody>
      </p:sp>
    </p:spTree>
    <p:extLst>
      <p:ext uri="{BB962C8B-B14F-4D97-AF65-F5344CB8AC3E}">
        <p14:creationId xmlns:p14="http://schemas.microsoft.com/office/powerpoint/2010/main" val="38564280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5" name="Picture 2" descr="PNZ pumpjack"/>
          <p:cNvPicPr>
            <a:picLocks noChangeAspect="1" noChangeArrowheads="1"/>
          </p:cNvPicPr>
          <p:nvPr/>
        </p:nvPicPr>
        <p:blipFill>
          <a:blip r:embed="rId2" cstate="print"/>
          <a:srcRect t="5714"/>
          <a:stretch>
            <a:fillRect/>
          </a:stretch>
        </p:blipFill>
        <p:spPr bwMode="auto">
          <a:xfrm>
            <a:off x="298028" y="1560707"/>
            <a:ext cx="11609493" cy="4992493"/>
          </a:xfrm>
          <a:prstGeom prst="rect">
            <a:avLst/>
          </a:prstGeom>
          <a:noFill/>
        </p:spPr>
      </p:pic>
      <p:sp>
        <p:nvSpPr>
          <p:cNvPr id="12" name="Rectangle 11"/>
          <p:cNvSpPr/>
          <p:nvPr/>
        </p:nvSpPr>
        <p:spPr>
          <a:xfrm>
            <a:off x="8593667" y="730249"/>
            <a:ext cx="3293533" cy="178308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9" name="Rectangle 4"/>
          <p:cNvSpPr>
            <a:spLocks noChangeArrowheads="1"/>
          </p:cNvSpPr>
          <p:nvPr/>
        </p:nvSpPr>
        <p:spPr bwMode="auto">
          <a:xfrm>
            <a:off x="304800" y="730249"/>
            <a:ext cx="8288867" cy="1783080"/>
          </a:xfrm>
          <a:prstGeom prst="rect">
            <a:avLst/>
          </a:prstGeom>
          <a:solidFill>
            <a:srgbClr val="0050AA"/>
          </a:solidFill>
          <a:ln w="9525">
            <a:noFill/>
            <a:miter lim="800000"/>
            <a:headEnd/>
            <a:tailEnd/>
          </a:ln>
        </p:spPr>
        <p:txBody>
          <a:bodyPr wrap="none" anchor="ctr">
            <a:prstTxWarp prst="textNoShape">
              <a:avLst/>
            </a:prstTxWarp>
          </a:bodyPr>
          <a:lstStyle/>
          <a:p>
            <a:endParaRPr lang="en-US" sz="1800" dirty="0">
              <a:ln>
                <a:noFill/>
              </a:ln>
              <a:latin typeface="Arial"/>
            </a:endParaRPr>
          </a:p>
        </p:txBody>
      </p:sp>
      <p:sp>
        <p:nvSpPr>
          <p:cNvPr id="13" name="Rectangle 6"/>
          <p:cNvSpPr>
            <a:spLocks noChangeArrowheads="1"/>
          </p:cNvSpPr>
          <p:nvPr/>
        </p:nvSpPr>
        <p:spPr bwMode="auto">
          <a:xfrm>
            <a:off x="8288867" y="730250"/>
            <a:ext cx="304800" cy="1783080"/>
          </a:xfrm>
          <a:prstGeom prst="rect">
            <a:avLst/>
          </a:prstGeom>
          <a:solidFill>
            <a:srgbClr val="4986C1"/>
          </a:solidFill>
          <a:ln w="9525">
            <a:noFill/>
            <a:miter lim="800000"/>
            <a:headEnd/>
            <a:tailEnd/>
          </a:ln>
        </p:spPr>
        <p:txBody>
          <a:bodyPr wrap="none" anchor="ctr">
            <a:prstTxWarp prst="textNoShape">
              <a:avLst/>
            </a:prstTxWarp>
          </a:bodyPr>
          <a:lstStyle/>
          <a:p>
            <a:endParaRPr lang="en-US" sz="1800" dirty="0">
              <a:ln>
                <a:noFill/>
              </a:ln>
              <a:latin typeface="Arial"/>
            </a:endParaRPr>
          </a:p>
        </p:txBody>
      </p:sp>
      <p:sp>
        <p:nvSpPr>
          <p:cNvPr id="2" name="Title 1"/>
          <p:cNvSpPr>
            <a:spLocks noGrp="1"/>
          </p:cNvSpPr>
          <p:nvPr>
            <p:ph type="ctrTitle"/>
          </p:nvPr>
        </p:nvSpPr>
        <p:spPr bwMode="gray">
          <a:xfrm>
            <a:off x="781021" y="1040320"/>
            <a:ext cx="7279247" cy="1353631"/>
          </a:xfrm>
        </p:spPr>
        <p:txBody>
          <a:bodyPr lIns="0" tIns="0" rIns="0" bIns="0" anchor="t" anchorCtr="0">
            <a:no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bwMode="white">
          <a:xfrm>
            <a:off x="793952" y="2921000"/>
            <a:ext cx="7232449" cy="1203304"/>
          </a:xfrm>
        </p:spPr>
        <p:txBody>
          <a:bodyPr lIns="0" tIns="0" rIns="0" bIns="0">
            <a:noAutofit/>
          </a:bodyPr>
          <a:lstStyle>
            <a:lvl1pPr marL="0" indent="0" algn="l">
              <a:spcBef>
                <a:spcPts val="0"/>
              </a:spcBef>
              <a:spcAft>
                <a:spcPts val="600"/>
              </a:spcAft>
              <a:buNone/>
              <a:defRPr sz="1800">
                <a:solidFill>
                  <a:srgbClr val="3333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614178" y="6638925"/>
            <a:ext cx="8264556" cy="219076"/>
          </a:xfrm>
          <a:prstGeom prst="rect">
            <a:avLst/>
          </a:prstGeom>
        </p:spPr>
        <p:txBody>
          <a:bodyPr lIns="0" tIns="0" rIns="0" bIns="0" anchor="t" anchorCtr="0"/>
          <a:lstStyle>
            <a:lvl1pPr algn="r">
              <a:defRPr sz="900">
                <a:solidFill>
                  <a:srgbClr val="858787"/>
                </a:solidFill>
                <a:latin typeface="Arial"/>
                <a:cs typeface="Arial"/>
              </a:defRPr>
            </a:lvl1pPr>
          </a:lstStyle>
          <a:p>
            <a:endParaRPr lang="en-US">
              <a:solidFill>
                <a:srgbClr val="000000"/>
              </a:solidFill>
            </a:endParaRPr>
          </a:p>
        </p:txBody>
      </p:sp>
      <p:pic>
        <p:nvPicPr>
          <p:cNvPr id="11" name="Picture 10" descr="Hallmark_vert_rgb.png"/>
          <p:cNvPicPr>
            <a:picLocks noChangeAspect="1"/>
          </p:cNvPicPr>
          <p:nvPr/>
        </p:nvPicPr>
        <p:blipFill>
          <a:blip r:embed="rId3" cstate="print"/>
          <a:stretch>
            <a:fillRect/>
          </a:stretch>
        </p:blipFill>
        <p:spPr>
          <a:xfrm>
            <a:off x="8984558" y="1160303"/>
            <a:ext cx="1133604" cy="950119"/>
          </a:xfrm>
          <a:prstGeom prst="rect">
            <a:avLst/>
          </a:prstGeom>
        </p:spPr>
      </p:pic>
      <p:pic>
        <p:nvPicPr>
          <p:cNvPr id="10" name="Picture 7" descr="KGOC Logo "/>
          <p:cNvPicPr>
            <a:picLocks noChangeAspect="1" noChangeArrowheads="1"/>
          </p:cNvPicPr>
          <p:nvPr/>
        </p:nvPicPr>
        <p:blipFill>
          <a:blip r:embed="rId4" cstate="print"/>
          <a:srcRect/>
          <a:stretch>
            <a:fillRect/>
          </a:stretch>
        </p:blipFill>
        <p:spPr bwMode="auto">
          <a:xfrm>
            <a:off x="10383682" y="1194104"/>
            <a:ext cx="1130985" cy="919176"/>
          </a:xfrm>
          <a:prstGeom prst="rect">
            <a:avLst/>
          </a:prstGeom>
          <a:noFill/>
          <a:ln w="9525">
            <a:noFill/>
            <a:miter lim="800000"/>
            <a:headEnd/>
            <a:tailEnd/>
          </a:ln>
        </p:spPr>
      </p:pic>
    </p:spTree>
    <p:extLst>
      <p:ext uri="{BB962C8B-B14F-4D97-AF65-F5344CB8AC3E}">
        <p14:creationId xmlns:p14="http://schemas.microsoft.com/office/powerpoint/2010/main" val="50485049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6802693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450117801"/>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665251242"/>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94077427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41557406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1159427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07900032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08418790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313791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20243236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800599"/>
          </a:xfrm>
        </p:spPr>
        <p:txBody>
          <a:bodyPr lIns="0" tIns="0" rIns="0" bIns="0"/>
          <a:lstStyle>
            <a:lvl1pPr marL="342900" marR="0" indent="-342900" algn="l" defTabSz="457200" rtl="0" eaLnBrk="1" fontAlgn="auto" latinLnBrk="0" hangingPunct="1">
              <a:lnSpc>
                <a:spcPct val="100000"/>
              </a:lnSpc>
              <a:spcBef>
                <a:spcPts val="0"/>
              </a:spcBef>
              <a:spcAft>
                <a:spcPts val="600"/>
              </a:spcAft>
              <a:buClr>
                <a:srgbClr val="FFFFFF"/>
              </a:buClr>
              <a:buSzTx/>
              <a:buFont typeface="Wingdings" pitchFamily="2" charset="2"/>
              <a:buChar char="§"/>
              <a:tabLst/>
              <a:defRPr sz="2200">
                <a:solidFill>
                  <a:srgbClr val="FFFFFF"/>
                </a:solidFill>
                <a:latin typeface="Arial"/>
                <a:cs typeface="Arial"/>
              </a:defRPr>
            </a:lvl1pPr>
            <a:lvl2pPr>
              <a:spcBef>
                <a:spcPts val="0"/>
              </a:spcBef>
              <a:spcAft>
                <a:spcPts val="600"/>
              </a:spcAft>
              <a:buClr>
                <a:srgbClr val="FFFFFF"/>
              </a:buClr>
              <a:defRPr sz="1800">
                <a:solidFill>
                  <a:srgbClr val="FFFFFF"/>
                </a:solidFill>
                <a:latin typeface="Arial"/>
                <a:cs typeface="Arial"/>
              </a:defRPr>
            </a:lvl2pPr>
            <a:lvl3pPr>
              <a:spcBef>
                <a:spcPts val="0"/>
              </a:spcBef>
              <a:spcAft>
                <a:spcPts val="600"/>
              </a:spcAft>
              <a:buClr>
                <a:srgbClr val="FFFFFF"/>
              </a:buClr>
              <a:defRPr sz="1600">
                <a:solidFill>
                  <a:srgbClr val="FFFFFF"/>
                </a:solidFill>
                <a:latin typeface="Arial"/>
                <a:cs typeface="Arial"/>
              </a:defRPr>
            </a:lvl3pPr>
            <a:lvl4pPr>
              <a:spcBef>
                <a:spcPts val="0"/>
              </a:spcBef>
              <a:spcAft>
                <a:spcPts val="600"/>
              </a:spcAft>
              <a:buClr>
                <a:srgbClr val="FFFFFF"/>
              </a:buClr>
              <a:buSzPct val="65000"/>
              <a:buFont typeface="Wingdings 3" charset="2"/>
              <a:buChar char=""/>
              <a:defRPr sz="1600">
                <a:solidFill>
                  <a:srgbClr val="FFFFFF"/>
                </a:solidFill>
                <a:latin typeface="Arial"/>
                <a:cs typeface="Arial"/>
              </a:defRPr>
            </a:lvl4pPr>
            <a:lvl5pPr>
              <a:spcBef>
                <a:spcPts val="0"/>
              </a:spcBef>
              <a:spcAft>
                <a:spcPts val="600"/>
              </a:spcAft>
              <a:buClr>
                <a:srgbClr val="FFFFFF"/>
              </a:buClr>
              <a:buSzPct val="65000"/>
              <a:buFont typeface="Courier New"/>
              <a:buChar char="o"/>
              <a:defRPr sz="1600">
                <a:solidFill>
                  <a:srgbClr val="FFFFFF"/>
                </a:solidFill>
                <a:latin typeface="Arial"/>
                <a:cs typeface="Arial"/>
              </a:defRPr>
            </a:lvl5pPr>
            <a:lvl6pPr>
              <a:buClr>
                <a:srgbClr val="FFFFFF"/>
              </a:buClr>
              <a:buSzPct val="50000"/>
              <a:buFont typeface="Wingdings" charset="2"/>
              <a:buChar char="u"/>
              <a:defRPr sz="1800" baseline="0">
                <a:solidFill>
                  <a:srgbClr val="FFFFFF"/>
                </a:solidFill>
              </a:defRPr>
            </a:lvl6pPr>
            <a:lvl7pPr>
              <a:buClr>
                <a:srgbClr val="FFFFFF"/>
              </a:buClr>
              <a:buSzPct val="70000"/>
              <a:buFont typeface="Wingdings" charset="2"/>
              <a:buChar char=""/>
              <a:defRPr sz="1800" baseline="0">
                <a:solidFill>
                  <a:srgbClr val="FFFFFF"/>
                </a:solidFill>
              </a:defRPr>
            </a:lvl7pPr>
            <a:lvl8pPr>
              <a:buClr>
                <a:srgbClr val="FFFFFF"/>
              </a:buClr>
              <a:buSzPct val="50000"/>
              <a:buFont typeface="Wingdings" charset="2"/>
              <a:buChar char=""/>
              <a:defRPr sz="1800" baseline="0">
                <a:solidFill>
                  <a:srgbClr val="FFFFFF"/>
                </a:solidFill>
              </a:defRPr>
            </a:lvl8pPr>
            <a:lvl9pPr>
              <a:buFont typeface="Arial"/>
              <a:buChar char="•"/>
              <a:defRPr sz="1800"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A10BCD9-461D-4CD1-B781-9E66989353C0}" type="slidenum">
              <a:rPr lang="en-US" smtClean="0">
                <a:solidFill>
                  <a:srgbClr val="000000"/>
                </a:solidFill>
              </a:rPr>
              <a:pPr/>
              <a:t>‹#›</a:t>
            </a:fld>
            <a:endParaRPr lang="en-US">
              <a:solidFill>
                <a:srgbClr val="000000"/>
              </a:solidFill>
            </a:endParaRPr>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33875462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_No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986356" cy="1143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238DDF4E-3EE7-4B2D-8039-24C8CB53C918}" type="slidenum">
              <a:rPr lang="en-US" smtClean="0">
                <a:solidFill>
                  <a:srgbClr val="000000"/>
                </a:solidFill>
              </a:rPr>
              <a:pPr/>
              <a:t>‹#›</a:t>
            </a:fld>
            <a:endParaRPr lang="en-US">
              <a:solidFill>
                <a:srgbClr val="000000"/>
              </a:solidFill>
            </a:endParaRPr>
          </a:p>
        </p:txBody>
      </p:sp>
      <p:pic>
        <p:nvPicPr>
          <p:cNvPr id="5" name="Picture 4"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5323968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FB740-3DE6-4A86-8888-0541659C5E1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42061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5" name="Picture 2" descr="PNZ pumpjack"/>
          <p:cNvPicPr>
            <a:picLocks noChangeAspect="1" noChangeArrowheads="1"/>
          </p:cNvPicPr>
          <p:nvPr/>
        </p:nvPicPr>
        <p:blipFill>
          <a:blip r:embed="rId2" cstate="print"/>
          <a:srcRect t="5714"/>
          <a:stretch>
            <a:fillRect/>
          </a:stretch>
        </p:blipFill>
        <p:spPr bwMode="auto">
          <a:xfrm>
            <a:off x="298028" y="1560707"/>
            <a:ext cx="11609493" cy="4992493"/>
          </a:xfrm>
          <a:prstGeom prst="rect">
            <a:avLst/>
          </a:prstGeom>
          <a:noFill/>
        </p:spPr>
      </p:pic>
      <p:sp>
        <p:nvSpPr>
          <p:cNvPr id="12" name="Rectangle 11"/>
          <p:cNvSpPr/>
          <p:nvPr/>
        </p:nvSpPr>
        <p:spPr>
          <a:xfrm>
            <a:off x="8593667" y="730249"/>
            <a:ext cx="3293533" cy="178308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4"/>
          <p:cNvSpPr>
            <a:spLocks noChangeArrowheads="1"/>
          </p:cNvSpPr>
          <p:nvPr/>
        </p:nvSpPr>
        <p:spPr bwMode="auto">
          <a:xfrm>
            <a:off x="304800" y="730249"/>
            <a:ext cx="8288867" cy="1783080"/>
          </a:xfrm>
          <a:prstGeom prst="rect">
            <a:avLst/>
          </a:prstGeom>
          <a:solidFill>
            <a:srgbClr val="0050AA"/>
          </a:solidFill>
          <a:ln w="9525">
            <a:noFill/>
            <a:miter lim="800000"/>
            <a:headEnd/>
            <a:tailEnd/>
          </a:ln>
        </p:spPr>
        <p:txBody>
          <a:bodyPr wrap="none" anchor="ctr">
            <a:prstTxWarp prst="textNoShape">
              <a:avLst/>
            </a:prstTxWarp>
          </a:bodyPr>
          <a:lstStyle/>
          <a:p>
            <a:endParaRPr lang="en-US" sz="1800" dirty="0">
              <a:solidFill>
                <a:srgbClr val="333333"/>
              </a:solidFill>
              <a:latin typeface="Arial"/>
            </a:endParaRPr>
          </a:p>
        </p:txBody>
      </p:sp>
      <p:sp>
        <p:nvSpPr>
          <p:cNvPr id="13" name="Rectangle 6"/>
          <p:cNvSpPr>
            <a:spLocks noChangeArrowheads="1"/>
          </p:cNvSpPr>
          <p:nvPr/>
        </p:nvSpPr>
        <p:spPr bwMode="auto">
          <a:xfrm>
            <a:off x="8288867" y="730250"/>
            <a:ext cx="304800" cy="1783080"/>
          </a:xfrm>
          <a:prstGeom prst="rect">
            <a:avLst/>
          </a:prstGeom>
          <a:solidFill>
            <a:srgbClr val="4986C1"/>
          </a:solidFill>
          <a:ln w="9525">
            <a:noFill/>
            <a:miter lim="800000"/>
            <a:headEnd/>
            <a:tailEnd/>
          </a:ln>
        </p:spPr>
        <p:txBody>
          <a:bodyPr wrap="none" anchor="ctr">
            <a:prstTxWarp prst="textNoShape">
              <a:avLst/>
            </a:prstTxWarp>
          </a:bodyPr>
          <a:lstStyle/>
          <a:p>
            <a:endParaRPr lang="en-US" sz="1800" dirty="0">
              <a:solidFill>
                <a:srgbClr val="333333"/>
              </a:solidFill>
              <a:latin typeface="Arial"/>
            </a:endParaRPr>
          </a:p>
        </p:txBody>
      </p:sp>
      <p:sp>
        <p:nvSpPr>
          <p:cNvPr id="2" name="Title 1"/>
          <p:cNvSpPr>
            <a:spLocks noGrp="1"/>
          </p:cNvSpPr>
          <p:nvPr>
            <p:ph type="ctrTitle"/>
          </p:nvPr>
        </p:nvSpPr>
        <p:spPr bwMode="gray">
          <a:xfrm>
            <a:off x="781021" y="1040320"/>
            <a:ext cx="7279247" cy="1353631"/>
          </a:xfrm>
        </p:spPr>
        <p:txBody>
          <a:bodyPr lIns="0" tIns="0" rIns="0" bIns="0" anchor="t" anchorCtr="0">
            <a:no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bwMode="white">
          <a:xfrm>
            <a:off x="793952" y="2921000"/>
            <a:ext cx="7232449" cy="1203304"/>
          </a:xfrm>
        </p:spPr>
        <p:txBody>
          <a:bodyPr lIns="0" tIns="0" rIns="0" bIns="0">
            <a:noAutofit/>
          </a:bodyPr>
          <a:lstStyle>
            <a:lvl1pPr marL="0" indent="0" algn="l">
              <a:spcBef>
                <a:spcPts val="0"/>
              </a:spcBef>
              <a:spcAft>
                <a:spcPts val="600"/>
              </a:spcAft>
              <a:buNone/>
              <a:defRPr sz="1800">
                <a:solidFill>
                  <a:srgbClr val="3333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614178" y="6638925"/>
            <a:ext cx="8264556" cy="219076"/>
          </a:xfrm>
          <a:prstGeom prst="rect">
            <a:avLst/>
          </a:prstGeom>
        </p:spPr>
        <p:txBody>
          <a:bodyPr lIns="0" tIns="0" rIns="0" bIns="0" anchor="t" anchorCtr="0"/>
          <a:lstStyle>
            <a:lvl1pPr algn="r">
              <a:defRPr sz="900">
                <a:solidFill>
                  <a:srgbClr val="858787"/>
                </a:solidFill>
                <a:latin typeface="Arial"/>
                <a:cs typeface="Arial"/>
              </a:defRPr>
            </a:lvl1pPr>
          </a:lstStyle>
          <a:p>
            <a:endParaRPr lang="en-US" dirty="0"/>
          </a:p>
        </p:txBody>
      </p:sp>
      <p:pic>
        <p:nvPicPr>
          <p:cNvPr id="11" name="Picture 10" descr="Hallmark_vert_rgb.png"/>
          <p:cNvPicPr>
            <a:picLocks noChangeAspect="1"/>
          </p:cNvPicPr>
          <p:nvPr/>
        </p:nvPicPr>
        <p:blipFill>
          <a:blip r:embed="rId3" cstate="print"/>
          <a:stretch>
            <a:fillRect/>
          </a:stretch>
        </p:blipFill>
        <p:spPr>
          <a:xfrm>
            <a:off x="8984558" y="1160303"/>
            <a:ext cx="1133604" cy="950119"/>
          </a:xfrm>
          <a:prstGeom prst="rect">
            <a:avLst/>
          </a:prstGeom>
        </p:spPr>
      </p:pic>
      <p:pic>
        <p:nvPicPr>
          <p:cNvPr id="10" name="Picture 7" descr="KGOC Logo "/>
          <p:cNvPicPr>
            <a:picLocks noChangeAspect="1" noChangeArrowheads="1"/>
          </p:cNvPicPr>
          <p:nvPr/>
        </p:nvPicPr>
        <p:blipFill>
          <a:blip r:embed="rId4" cstate="print"/>
          <a:srcRect/>
          <a:stretch>
            <a:fillRect/>
          </a:stretch>
        </p:blipFill>
        <p:spPr bwMode="auto">
          <a:xfrm>
            <a:off x="10383682" y="1194104"/>
            <a:ext cx="1130985" cy="919176"/>
          </a:xfrm>
          <a:prstGeom prst="rect">
            <a:avLst/>
          </a:prstGeom>
          <a:noFill/>
          <a:ln w="9525">
            <a:noFill/>
            <a:miter lim="800000"/>
            <a:headEnd/>
            <a:tailEnd/>
          </a:ln>
        </p:spPr>
      </p:pic>
    </p:spTree>
    <p:extLst>
      <p:ext uri="{BB962C8B-B14F-4D97-AF65-F5344CB8AC3E}">
        <p14:creationId xmlns:p14="http://schemas.microsoft.com/office/powerpoint/2010/main" val="3348885533"/>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800599"/>
          </a:xfrm>
        </p:spPr>
        <p:txBody>
          <a:bodyPr lIns="0" tIns="0" rIns="0" bIns="0"/>
          <a:lstStyle>
            <a:lvl1pPr marL="342900" marR="0" indent="-342900" algn="l" defTabSz="457200" rtl="0" eaLnBrk="1" fontAlgn="auto" latinLnBrk="0" hangingPunct="1">
              <a:lnSpc>
                <a:spcPct val="100000"/>
              </a:lnSpc>
              <a:spcBef>
                <a:spcPts val="0"/>
              </a:spcBef>
              <a:spcAft>
                <a:spcPts val="600"/>
              </a:spcAft>
              <a:buClr>
                <a:srgbClr val="FFFFFF"/>
              </a:buClr>
              <a:buSzTx/>
              <a:buFont typeface="Wingdings" pitchFamily="2" charset="2"/>
              <a:buChar char="§"/>
              <a:tabLst/>
              <a:defRPr sz="2200">
                <a:solidFill>
                  <a:srgbClr val="FFFFFF"/>
                </a:solidFill>
                <a:latin typeface="Arial"/>
                <a:cs typeface="Arial"/>
              </a:defRPr>
            </a:lvl1pPr>
            <a:lvl2pPr>
              <a:spcBef>
                <a:spcPts val="0"/>
              </a:spcBef>
              <a:spcAft>
                <a:spcPts val="600"/>
              </a:spcAft>
              <a:buClr>
                <a:srgbClr val="FFFFFF"/>
              </a:buClr>
              <a:defRPr sz="1800">
                <a:solidFill>
                  <a:srgbClr val="FFFFFF"/>
                </a:solidFill>
                <a:latin typeface="Arial"/>
                <a:cs typeface="Arial"/>
              </a:defRPr>
            </a:lvl2pPr>
            <a:lvl3pPr>
              <a:spcBef>
                <a:spcPts val="0"/>
              </a:spcBef>
              <a:spcAft>
                <a:spcPts val="600"/>
              </a:spcAft>
              <a:buClr>
                <a:srgbClr val="FFFFFF"/>
              </a:buClr>
              <a:defRPr sz="1600">
                <a:solidFill>
                  <a:srgbClr val="FFFFFF"/>
                </a:solidFill>
                <a:latin typeface="Arial"/>
                <a:cs typeface="Arial"/>
              </a:defRPr>
            </a:lvl3pPr>
            <a:lvl4pPr>
              <a:spcBef>
                <a:spcPts val="0"/>
              </a:spcBef>
              <a:spcAft>
                <a:spcPts val="600"/>
              </a:spcAft>
              <a:buClr>
                <a:srgbClr val="FFFFFF"/>
              </a:buClr>
              <a:buSzPct val="65000"/>
              <a:buFont typeface="Wingdings 3" charset="2"/>
              <a:buChar char=""/>
              <a:defRPr sz="1600">
                <a:solidFill>
                  <a:srgbClr val="FFFFFF"/>
                </a:solidFill>
                <a:latin typeface="Arial"/>
                <a:cs typeface="Arial"/>
              </a:defRPr>
            </a:lvl4pPr>
            <a:lvl5pPr>
              <a:spcBef>
                <a:spcPts val="0"/>
              </a:spcBef>
              <a:spcAft>
                <a:spcPts val="600"/>
              </a:spcAft>
              <a:buClr>
                <a:srgbClr val="FFFFFF"/>
              </a:buClr>
              <a:buSzPct val="65000"/>
              <a:buFont typeface="Courier New"/>
              <a:buChar char="o"/>
              <a:defRPr sz="1600">
                <a:solidFill>
                  <a:srgbClr val="FFFFFF"/>
                </a:solidFill>
                <a:latin typeface="Arial"/>
                <a:cs typeface="Arial"/>
              </a:defRPr>
            </a:lvl5pPr>
            <a:lvl6pPr>
              <a:buClr>
                <a:srgbClr val="FFFFFF"/>
              </a:buClr>
              <a:buSzPct val="50000"/>
              <a:buFont typeface="Wingdings" charset="2"/>
              <a:buChar char="u"/>
              <a:defRPr sz="1800" baseline="0">
                <a:solidFill>
                  <a:srgbClr val="FFFFFF"/>
                </a:solidFill>
              </a:defRPr>
            </a:lvl6pPr>
            <a:lvl7pPr>
              <a:buClr>
                <a:srgbClr val="FFFFFF"/>
              </a:buClr>
              <a:buSzPct val="70000"/>
              <a:buFont typeface="Wingdings" charset="2"/>
              <a:buChar char=""/>
              <a:defRPr sz="1800" baseline="0">
                <a:solidFill>
                  <a:srgbClr val="FFFFFF"/>
                </a:solidFill>
              </a:defRPr>
            </a:lvl7pPr>
            <a:lvl8pPr>
              <a:buClr>
                <a:srgbClr val="FFFFFF"/>
              </a:buClr>
              <a:buSzPct val="50000"/>
              <a:buFont typeface="Wingdings" charset="2"/>
              <a:buChar char=""/>
              <a:defRPr sz="1800" baseline="0">
                <a:solidFill>
                  <a:srgbClr val="FFFFFF"/>
                </a:solidFill>
              </a:defRPr>
            </a:lvl8pPr>
            <a:lvl9pPr>
              <a:buFont typeface="Arial"/>
              <a:buChar char="•"/>
              <a:defRPr sz="1800"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92020432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588554593"/>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953000"/>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42188" y="50101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81173" y="496042"/>
            <a:ext cx="663787" cy="539474"/>
          </a:xfrm>
          <a:prstGeom prst="rect">
            <a:avLst/>
          </a:prstGeom>
          <a:noFill/>
          <a:ln w="9525">
            <a:noFill/>
            <a:miter lim="800000"/>
            <a:headEnd/>
            <a:tailEnd/>
          </a:ln>
        </p:spPr>
      </p:pic>
    </p:spTree>
    <p:extLst>
      <p:ext uri="{BB962C8B-B14F-4D97-AF65-F5344CB8AC3E}">
        <p14:creationId xmlns:p14="http://schemas.microsoft.com/office/powerpoint/2010/main" val="20401484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Title and Content w/ callou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5517575"/>
            <a:ext cx="11582400" cy="1028699"/>
          </a:xfrm>
          <a:prstGeom prst="rect">
            <a:avLst/>
          </a:prstGeom>
          <a:solidFill>
            <a:srgbClr val="333333">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3751117"/>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8" name="Content Placeholder 2"/>
          <p:cNvSpPr>
            <a:spLocks noGrp="1"/>
          </p:cNvSpPr>
          <p:nvPr>
            <p:ph idx="13"/>
          </p:nvPr>
        </p:nvSpPr>
        <p:spPr>
          <a:xfrm>
            <a:off x="604981" y="5694218"/>
            <a:ext cx="10972800" cy="696191"/>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7117585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7" name="Picture 6"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8"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2088199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9"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3343105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544969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4461249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5535774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8321535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59551187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63360722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3269715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80441553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047266347"/>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374771190"/>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18961737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92677186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953000"/>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8" name="Picture 7" descr="Hallmark_vert_rgb.png"/>
          <p:cNvPicPr>
            <a:picLocks noChangeAspect="1"/>
          </p:cNvPicPr>
          <p:nvPr/>
        </p:nvPicPr>
        <p:blipFill>
          <a:blip r:embed="rId2" cstate="print"/>
          <a:stretch>
            <a:fillRect/>
          </a:stretch>
        </p:blipFill>
        <p:spPr>
          <a:xfrm>
            <a:off x="10342188" y="50101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81173" y="496042"/>
            <a:ext cx="663787" cy="539474"/>
          </a:xfrm>
          <a:prstGeom prst="rect">
            <a:avLst/>
          </a:prstGeom>
          <a:noFill/>
          <a:ln w="9525">
            <a:noFill/>
            <a:miter lim="800000"/>
            <a:headEnd/>
            <a:tailEnd/>
          </a:ln>
        </p:spPr>
      </p:pic>
    </p:spTree>
    <p:extLst>
      <p:ext uri="{BB962C8B-B14F-4D97-AF65-F5344CB8AC3E}">
        <p14:creationId xmlns:p14="http://schemas.microsoft.com/office/powerpoint/2010/main" val="324250691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34805325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itle_No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986356" cy="1143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4DB0E65-EF00-7F4C-860A-46B7C286D3E3}" type="slidenum">
              <a:rPr lang="en-US" smtClean="0"/>
              <a:pPr/>
              <a:t>‹#›</a:t>
            </a:fld>
            <a:endParaRPr lang="en-US" dirty="0"/>
          </a:p>
        </p:txBody>
      </p:sp>
      <p:pic>
        <p:nvPicPr>
          <p:cNvPr id="5" name="Picture 4"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221483032"/>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FB740-3DE6-4A86-8888-0541659C5E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8062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_and_Content_Two_Column_grey_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5C71-3A69-E841-8608-2D6BFC6B8E3C}"/>
              </a:ext>
            </a:extLst>
          </p:cNvPr>
          <p:cNvSpPr>
            <a:spLocks noGrp="1"/>
          </p:cNvSpPr>
          <p:nvPr>
            <p:ph type="title" hasCustomPrompt="1"/>
          </p:nvPr>
        </p:nvSpPr>
        <p:spPr/>
        <p:txBody>
          <a:bodyPr/>
          <a:lstStyle/>
          <a:p>
            <a:r>
              <a:rPr lang="en-US"/>
              <a:t>Click to edit master title style</a:t>
            </a:r>
          </a:p>
        </p:txBody>
      </p:sp>
      <p:sp>
        <p:nvSpPr>
          <p:cNvPr id="6" name="Content Placeholder 2">
            <a:extLst>
              <a:ext uri="{FF2B5EF4-FFF2-40B4-BE49-F238E27FC236}">
                <a16:creationId xmlns:a16="http://schemas.microsoft.com/office/drawing/2014/main" id="{74D2A45E-B0BE-4FCF-BC4C-BA242CBA54E0}"/>
              </a:ext>
            </a:extLst>
          </p:cNvPr>
          <p:cNvSpPr>
            <a:spLocks noGrp="1"/>
          </p:cNvSpPr>
          <p:nvPr>
            <p:ph sz="half" idx="1"/>
          </p:nvPr>
        </p:nvSpPr>
        <p:spPr>
          <a:xfrm>
            <a:off x="571500" y="1556105"/>
            <a:ext cx="5433060" cy="4690533"/>
          </a:xfrm>
          <a:prstGeom prst="rect">
            <a:avLst/>
          </a:prstGeom>
          <a:noFill/>
        </p:spPr>
        <p:txBody>
          <a:bodyPr vert="horz" lIns="274320" tIns="274320" rIns="274320" bIns="2743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3">
            <a:extLst>
              <a:ext uri="{FF2B5EF4-FFF2-40B4-BE49-F238E27FC236}">
                <a16:creationId xmlns:a16="http://schemas.microsoft.com/office/drawing/2014/main" id="{25100DE9-2FF6-4077-91CD-BA2ECDD655A1}"/>
              </a:ext>
            </a:extLst>
          </p:cNvPr>
          <p:cNvSpPr>
            <a:spLocks noGrp="1"/>
          </p:cNvSpPr>
          <p:nvPr>
            <p:ph sz="half" idx="2"/>
          </p:nvPr>
        </p:nvSpPr>
        <p:spPr>
          <a:xfrm>
            <a:off x="6154616" y="1556105"/>
            <a:ext cx="5433868" cy="4690533"/>
          </a:xfrm>
          <a:prstGeom prst="rect">
            <a:avLst/>
          </a:prstGeom>
          <a:noFill/>
        </p:spPr>
        <p:txBody>
          <a:bodyPr vert="horz" lIns="274320" tIns="274320" rIns="274320" bIns="2743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1198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8_Title_and_Content_Three_Column_grey_horizonta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5C71-3A69-E841-8608-2D6BFC6B8E3C}"/>
              </a:ext>
            </a:extLst>
          </p:cNvPr>
          <p:cNvSpPr>
            <a:spLocks noGrp="1"/>
          </p:cNvSpPr>
          <p:nvPr>
            <p:ph type="title" hasCustomPrompt="1"/>
          </p:nvPr>
        </p:nvSpPr>
        <p:spPr/>
        <p:txBody>
          <a:bodyPr/>
          <a:lstStyle/>
          <a:p>
            <a:r>
              <a:rPr lang="en-US"/>
              <a:t>Click to edit master title style</a:t>
            </a:r>
          </a:p>
        </p:txBody>
      </p:sp>
      <p:sp>
        <p:nvSpPr>
          <p:cNvPr id="7" name="Rectangle 6">
            <a:extLst>
              <a:ext uri="{FF2B5EF4-FFF2-40B4-BE49-F238E27FC236}">
                <a16:creationId xmlns:a16="http://schemas.microsoft.com/office/drawing/2014/main" id="{DAA29654-3B91-894C-A308-3DDD3C722144}"/>
              </a:ext>
              <a:ext uri="{C183D7F6-B498-43B3-948B-1728B52AA6E4}">
                <adec:decorative xmlns:adec="http://schemas.microsoft.com/office/drawing/2017/decorative" val="1"/>
              </a:ext>
            </a:extLst>
          </p:cNvPr>
          <p:cNvSpPr/>
          <p:nvPr userDrawn="1"/>
        </p:nvSpPr>
        <p:spPr>
          <a:xfrm>
            <a:off x="578381" y="1555750"/>
            <a:ext cx="11010104" cy="4699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 name="Picture Placeholder 3">
            <a:extLst>
              <a:ext uri="{FF2B5EF4-FFF2-40B4-BE49-F238E27FC236}">
                <a16:creationId xmlns:a16="http://schemas.microsoft.com/office/drawing/2014/main" id="{32CDF46D-2B7D-4F4E-88C1-4E038A6DF9E3}"/>
              </a:ext>
            </a:extLst>
          </p:cNvPr>
          <p:cNvSpPr>
            <a:spLocks noGrp="1"/>
          </p:cNvSpPr>
          <p:nvPr>
            <p:ph type="pic" sz="quarter" idx="10"/>
          </p:nvPr>
        </p:nvSpPr>
        <p:spPr>
          <a:xfrm>
            <a:off x="571500" y="1555750"/>
            <a:ext cx="3726180" cy="4699000"/>
          </a:xfrm>
        </p:spPr>
        <p:txBody>
          <a:bodyPr/>
          <a:lstStyle/>
          <a:p>
            <a:endParaRPr lang="en-US"/>
          </a:p>
        </p:txBody>
      </p:sp>
    </p:spTree>
    <p:extLst>
      <p:ext uri="{BB962C8B-B14F-4D97-AF65-F5344CB8AC3E}">
        <p14:creationId xmlns:p14="http://schemas.microsoft.com/office/powerpoint/2010/main" val="14733639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_and_Content_One_Third_Blue_Lef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D812F-B2AD-0043-82A1-B86D6BD02CB0}"/>
              </a:ext>
            </a:extLst>
          </p:cNvPr>
          <p:cNvSpPr>
            <a:spLocks noGrp="1"/>
          </p:cNvSpPr>
          <p:nvPr>
            <p:ph type="title" hasCustomPrompt="1"/>
          </p:nvPr>
        </p:nvSpPr>
        <p:spPr/>
        <p:txBody>
          <a:bodyPr/>
          <a:lstStyle/>
          <a:p>
            <a:r>
              <a:rPr lang="en-US"/>
              <a:t>Click to edit master title style</a:t>
            </a:r>
          </a:p>
        </p:txBody>
      </p:sp>
      <p:sp>
        <p:nvSpPr>
          <p:cNvPr id="3" name="Content Placeholder 2"/>
          <p:cNvSpPr>
            <a:spLocks noGrp="1"/>
          </p:cNvSpPr>
          <p:nvPr>
            <p:ph sz="half" idx="1"/>
          </p:nvPr>
        </p:nvSpPr>
        <p:spPr>
          <a:xfrm>
            <a:off x="571500" y="1554481"/>
            <a:ext cx="3689085" cy="4672679"/>
          </a:xfrm>
          <a:prstGeom prst="rect">
            <a:avLst/>
          </a:prstGeom>
          <a:solidFill>
            <a:srgbClr val="0B2D71"/>
          </a:solidFill>
        </p:spPr>
        <p:txBody>
          <a:bodyPr vert="horz" lIns="274320" tIns="274320" rIns="274320" bIns="274320" rtlCol="0">
            <a:noAutofit/>
          </a:bodyPr>
          <a:lstStyle>
            <a:lvl1pPr>
              <a:defRPr lang="en-US" dirty="0" smtClean="0">
                <a:solidFill>
                  <a:schemeClr val="bg1"/>
                </a:solidFill>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0585" y="1551398"/>
            <a:ext cx="7327899" cy="4672678"/>
          </a:xfrm>
          <a:prstGeom prst="rect">
            <a:avLst/>
          </a:prstGeom>
          <a:noFill/>
        </p:spPr>
        <p:txBody>
          <a:bodyPr vert="horz" lIns="274320" tIns="274320" rIns="274320" bIns="274320" rtlCol="0">
            <a:no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3177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15C71-3A69-E841-8608-2D6BFC6B8E3C}"/>
              </a:ext>
            </a:extLst>
          </p:cNvPr>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44085111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_and_Content_Single_Column_white">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417655-AE87-8D43-814F-FF9B0522A510}"/>
              </a:ext>
            </a:extLst>
          </p:cNvPr>
          <p:cNvSpPr>
            <a:spLocks noGrp="1"/>
          </p:cNvSpPr>
          <p:nvPr>
            <p:ph type="title" hasCustomPrompt="1"/>
          </p:nvPr>
        </p:nvSpPr>
        <p:spPr/>
        <p:txBody>
          <a:bodyPr/>
          <a:lstStyle/>
          <a:p>
            <a:r>
              <a:rPr lang="en-US"/>
              <a:t>Click to edit master title style</a:t>
            </a:r>
          </a:p>
        </p:txBody>
      </p:sp>
      <p:sp>
        <p:nvSpPr>
          <p:cNvPr id="5" name="Text Placeholder 2">
            <a:extLst>
              <a:ext uri="{FF2B5EF4-FFF2-40B4-BE49-F238E27FC236}">
                <a16:creationId xmlns:a16="http://schemas.microsoft.com/office/drawing/2014/main" id="{40CB1FF8-601E-AA44-8473-D18A3FB02B17}"/>
              </a:ext>
            </a:extLst>
          </p:cNvPr>
          <p:cNvSpPr>
            <a:spLocks noGrp="1"/>
          </p:cNvSpPr>
          <p:nvPr>
            <p:ph idx="1"/>
          </p:nvPr>
        </p:nvSpPr>
        <p:spPr>
          <a:xfrm>
            <a:off x="571494" y="1555751"/>
            <a:ext cx="11010105" cy="4698999"/>
          </a:xfrm>
          <a:prstGeom prst="rect">
            <a:avLst/>
          </a:prstGeom>
        </p:spPr>
        <p:txBody>
          <a:bodyPr vert="horz" lIns="274320" tIns="274320" rIns="274320" bIns="274320" rtlCol="0">
            <a:noAutofit/>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132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5" name="Picture 2" descr="PNZ pumpjack"/>
          <p:cNvPicPr>
            <a:picLocks noChangeAspect="1" noChangeArrowheads="1"/>
          </p:cNvPicPr>
          <p:nvPr/>
        </p:nvPicPr>
        <p:blipFill>
          <a:blip r:embed="rId2" cstate="print"/>
          <a:srcRect t="5714"/>
          <a:stretch>
            <a:fillRect/>
          </a:stretch>
        </p:blipFill>
        <p:spPr bwMode="auto">
          <a:xfrm>
            <a:off x="298028" y="1560707"/>
            <a:ext cx="11609493" cy="4992493"/>
          </a:xfrm>
          <a:prstGeom prst="rect">
            <a:avLst/>
          </a:prstGeom>
          <a:noFill/>
        </p:spPr>
      </p:pic>
      <p:sp>
        <p:nvSpPr>
          <p:cNvPr id="12" name="Rectangle 11"/>
          <p:cNvSpPr/>
          <p:nvPr/>
        </p:nvSpPr>
        <p:spPr>
          <a:xfrm>
            <a:off x="8593667" y="730249"/>
            <a:ext cx="3293533" cy="178308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n>
                <a:noFill/>
              </a:ln>
            </a:endParaRPr>
          </a:p>
        </p:txBody>
      </p:sp>
      <p:sp>
        <p:nvSpPr>
          <p:cNvPr id="9" name="Rectangle 4"/>
          <p:cNvSpPr>
            <a:spLocks noChangeArrowheads="1"/>
          </p:cNvSpPr>
          <p:nvPr/>
        </p:nvSpPr>
        <p:spPr bwMode="auto">
          <a:xfrm>
            <a:off x="304800" y="730249"/>
            <a:ext cx="8288867" cy="1783080"/>
          </a:xfrm>
          <a:prstGeom prst="rect">
            <a:avLst/>
          </a:prstGeom>
          <a:solidFill>
            <a:srgbClr val="0050AA"/>
          </a:solidFill>
          <a:ln w="9525">
            <a:noFill/>
            <a:miter lim="800000"/>
            <a:headEnd/>
            <a:tailEnd/>
          </a:ln>
        </p:spPr>
        <p:txBody>
          <a:bodyPr wrap="none" anchor="ctr">
            <a:prstTxWarp prst="textNoShape">
              <a:avLst/>
            </a:prstTxWarp>
          </a:bodyPr>
          <a:lstStyle/>
          <a:p>
            <a:endParaRPr lang="en-US" sz="1800" dirty="0">
              <a:ln>
                <a:noFill/>
              </a:ln>
              <a:latin typeface="Arial"/>
            </a:endParaRPr>
          </a:p>
        </p:txBody>
      </p:sp>
      <p:sp>
        <p:nvSpPr>
          <p:cNvPr id="13" name="Rectangle 6"/>
          <p:cNvSpPr>
            <a:spLocks noChangeArrowheads="1"/>
          </p:cNvSpPr>
          <p:nvPr/>
        </p:nvSpPr>
        <p:spPr bwMode="auto">
          <a:xfrm>
            <a:off x="8288867" y="730250"/>
            <a:ext cx="304800" cy="1783080"/>
          </a:xfrm>
          <a:prstGeom prst="rect">
            <a:avLst/>
          </a:prstGeom>
          <a:solidFill>
            <a:srgbClr val="4986C1"/>
          </a:solidFill>
          <a:ln w="9525">
            <a:noFill/>
            <a:miter lim="800000"/>
            <a:headEnd/>
            <a:tailEnd/>
          </a:ln>
        </p:spPr>
        <p:txBody>
          <a:bodyPr wrap="none" anchor="ctr">
            <a:prstTxWarp prst="textNoShape">
              <a:avLst/>
            </a:prstTxWarp>
          </a:bodyPr>
          <a:lstStyle/>
          <a:p>
            <a:endParaRPr lang="en-US" sz="1800" dirty="0">
              <a:ln>
                <a:noFill/>
              </a:ln>
              <a:latin typeface="Arial"/>
            </a:endParaRPr>
          </a:p>
        </p:txBody>
      </p:sp>
      <p:sp>
        <p:nvSpPr>
          <p:cNvPr id="2" name="Title 1"/>
          <p:cNvSpPr>
            <a:spLocks noGrp="1"/>
          </p:cNvSpPr>
          <p:nvPr>
            <p:ph type="ctrTitle"/>
          </p:nvPr>
        </p:nvSpPr>
        <p:spPr bwMode="gray">
          <a:xfrm>
            <a:off x="781021" y="1040320"/>
            <a:ext cx="7279247" cy="1353631"/>
          </a:xfrm>
        </p:spPr>
        <p:txBody>
          <a:bodyPr lIns="0" tIns="0" rIns="0" bIns="0" anchor="t" anchorCtr="0">
            <a:no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bwMode="white">
          <a:xfrm>
            <a:off x="793952" y="2921000"/>
            <a:ext cx="7232449" cy="1203304"/>
          </a:xfrm>
        </p:spPr>
        <p:txBody>
          <a:bodyPr lIns="0" tIns="0" rIns="0" bIns="0">
            <a:noAutofit/>
          </a:bodyPr>
          <a:lstStyle>
            <a:lvl1pPr marL="0" indent="0" algn="l">
              <a:spcBef>
                <a:spcPts val="0"/>
              </a:spcBef>
              <a:spcAft>
                <a:spcPts val="600"/>
              </a:spcAft>
              <a:buNone/>
              <a:defRPr sz="1800">
                <a:solidFill>
                  <a:srgbClr val="3333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614178" y="6638925"/>
            <a:ext cx="8264556" cy="219076"/>
          </a:xfrm>
          <a:prstGeom prst="rect">
            <a:avLst/>
          </a:prstGeom>
        </p:spPr>
        <p:txBody>
          <a:bodyPr lIns="0" tIns="0" rIns="0" bIns="0" anchor="t" anchorCtr="0"/>
          <a:lstStyle>
            <a:lvl1pPr algn="r">
              <a:defRPr sz="900">
                <a:solidFill>
                  <a:srgbClr val="858787"/>
                </a:solidFill>
                <a:latin typeface="Arial"/>
                <a:cs typeface="Arial"/>
              </a:defRPr>
            </a:lvl1pPr>
          </a:lstStyle>
          <a:p>
            <a:endParaRPr lang="en-US" dirty="0"/>
          </a:p>
        </p:txBody>
      </p:sp>
      <p:pic>
        <p:nvPicPr>
          <p:cNvPr id="11" name="Picture 10" descr="Hallmark_vert_rgb.png"/>
          <p:cNvPicPr>
            <a:picLocks noChangeAspect="1"/>
          </p:cNvPicPr>
          <p:nvPr/>
        </p:nvPicPr>
        <p:blipFill>
          <a:blip r:embed="rId3" cstate="print"/>
          <a:stretch>
            <a:fillRect/>
          </a:stretch>
        </p:blipFill>
        <p:spPr>
          <a:xfrm>
            <a:off x="8984558" y="1160303"/>
            <a:ext cx="1133604" cy="950119"/>
          </a:xfrm>
          <a:prstGeom prst="rect">
            <a:avLst/>
          </a:prstGeom>
        </p:spPr>
      </p:pic>
      <p:pic>
        <p:nvPicPr>
          <p:cNvPr id="10" name="Picture 7" descr="KGOC Logo "/>
          <p:cNvPicPr>
            <a:picLocks noChangeAspect="1" noChangeArrowheads="1"/>
          </p:cNvPicPr>
          <p:nvPr/>
        </p:nvPicPr>
        <p:blipFill>
          <a:blip r:embed="rId4" cstate="print"/>
          <a:srcRect/>
          <a:stretch>
            <a:fillRect/>
          </a:stretch>
        </p:blipFill>
        <p:spPr bwMode="auto">
          <a:xfrm>
            <a:off x="10383682" y="1194104"/>
            <a:ext cx="1130985" cy="919176"/>
          </a:xfrm>
          <a:prstGeom prst="rect">
            <a:avLst/>
          </a:prstGeom>
          <a:noFill/>
          <a:ln w="9525">
            <a:noFill/>
            <a:miter lim="800000"/>
            <a:headEnd/>
            <a:tailEnd/>
          </a:ln>
        </p:spPr>
      </p:pic>
    </p:spTree>
    <p:extLst>
      <p:ext uri="{BB962C8B-B14F-4D97-AF65-F5344CB8AC3E}">
        <p14:creationId xmlns:p14="http://schemas.microsoft.com/office/powerpoint/2010/main" val="1979436062"/>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800599"/>
          </a:xfrm>
        </p:spPr>
        <p:txBody>
          <a:bodyPr lIns="0" tIns="0" rIns="0" bIns="0"/>
          <a:lstStyle>
            <a:lvl1pPr marL="342900" marR="0" indent="-342900" algn="l" defTabSz="457200" rtl="0" eaLnBrk="1" fontAlgn="auto" latinLnBrk="0" hangingPunct="1">
              <a:lnSpc>
                <a:spcPct val="100000"/>
              </a:lnSpc>
              <a:spcBef>
                <a:spcPts val="0"/>
              </a:spcBef>
              <a:spcAft>
                <a:spcPts val="600"/>
              </a:spcAft>
              <a:buClr>
                <a:srgbClr val="FFFFFF"/>
              </a:buClr>
              <a:buSzTx/>
              <a:buFont typeface="Wingdings" pitchFamily="2" charset="2"/>
              <a:buChar char="§"/>
              <a:tabLst/>
              <a:defRPr sz="2200">
                <a:solidFill>
                  <a:srgbClr val="FFFFFF"/>
                </a:solidFill>
                <a:latin typeface="Arial"/>
                <a:cs typeface="Arial"/>
              </a:defRPr>
            </a:lvl1pPr>
            <a:lvl2pPr>
              <a:spcBef>
                <a:spcPts val="0"/>
              </a:spcBef>
              <a:spcAft>
                <a:spcPts val="600"/>
              </a:spcAft>
              <a:buClr>
                <a:srgbClr val="FFFFFF"/>
              </a:buClr>
              <a:defRPr sz="1800">
                <a:solidFill>
                  <a:srgbClr val="FFFFFF"/>
                </a:solidFill>
                <a:latin typeface="Arial"/>
                <a:cs typeface="Arial"/>
              </a:defRPr>
            </a:lvl2pPr>
            <a:lvl3pPr>
              <a:spcBef>
                <a:spcPts val="0"/>
              </a:spcBef>
              <a:spcAft>
                <a:spcPts val="600"/>
              </a:spcAft>
              <a:buClr>
                <a:srgbClr val="FFFFFF"/>
              </a:buClr>
              <a:defRPr sz="1600">
                <a:solidFill>
                  <a:srgbClr val="FFFFFF"/>
                </a:solidFill>
                <a:latin typeface="Arial"/>
                <a:cs typeface="Arial"/>
              </a:defRPr>
            </a:lvl3pPr>
            <a:lvl4pPr>
              <a:spcBef>
                <a:spcPts val="0"/>
              </a:spcBef>
              <a:spcAft>
                <a:spcPts val="600"/>
              </a:spcAft>
              <a:buClr>
                <a:srgbClr val="FFFFFF"/>
              </a:buClr>
              <a:buSzPct val="65000"/>
              <a:buFont typeface="Wingdings 3" charset="2"/>
              <a:buChar char=""/>
              <a:defRPr sz="1600">
                <a:solidFill>
                  <a:srgbClr val="FFFFFF"/>
                </a:solidFill>
                <a:latin typeface="Arial"/>
                <a:cs typeface="Arial"/>
              </a:defRPr>
            </a:lvl4pPr>
            <a:lvl5pPr>
              <a:spcBef>
                <a:spcPts val="0"/>
              </a:spcBef>
              <a:spcAft>
                <a:spcPts val="600"/>
              </a:spcAft>
              <a:buClr>
                <a:srgbClr val="FFFFFF"/>
              </a:buClr>
              <a:buSzPct val="65000"/>
              <a:buFont typeface="Courier New"/>
              <a:buChar char="o"/>
              <a:defRPr sz="1600">
                <a:solidFill>
                  <a:srgbClr val="FFFFFF"/>
                </a:solidFill>
                <a:latin typeface="Arial"/>
                <a:cs typeface="Arial"/>
              </a:defRPr>
            </a:lvl5pPr>
            <a:lvl6pPr>
              <a:buClr>
                <a:srgbClr val="FFFFFF"/>
              </a:buClr>
              <a:buSzPct val="50000"/>
              <a:buFont typeface="Wingdings" charset="2"/>
              <a:buChar char="u"/>
              <a:defRPr sz="1800" baseline="0">
                <a:solidFill>
                  <a:srgbClr val="FFFFFF"/>
                </a:solidFill>
              </a:defRPr>
            </a:lvl6pPr>
            <a:lvl7pPr>
              <a:buClr>
                <a:srgbClr val="FFFFFF"/>
              </a:buClr>
              <a:buSzPct val="70000"/>
              <a:buFont typeface="Wingdings" charset="2"/>
              <a:buChar char=""/>
              <a:defRPr sz="1800" baseline="0">
                <a:solidFill>
                  <a:srgbClr val="FFFFFF"/>
                </a:solidFill>
              </a:defRPr>
            </a:lvl7pPr>
            <a:lvl8pPr>
              <a:buClr>
                <a:srgbClr val="FFFFFF"/>
              </a:buClr>
              <a:buSzPct val="50000"/>
              <a:buFont typeface="Wingdings" charset="2"/>
              <a:buChar char=""/>
              <a:defRPr sz="1800" baseline="0">
                <a:solidFill>
                  <a:srgbClr val="FFFFFF"/>
                </a:solidFill>
              </a:defRPr>
            </a:lvl8pPr>
            <a:lvl9pPr>
              <a:buFont typeface="Arial"/>
              <a:buChar char="•"/>
              <a:defRPr sz="1800"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90330399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w/ callou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5517575"/>
            <a:ext cx="11582400" cy="1028699"/>
          </a:xfrm>
          <a:prstGeom prst="rect">
            <a:avLst/>
          </a:prstGeom>
          <a:solidFill>
            <a:srgbClr val="333333">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3751117"/>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8" name="Content Placeholder 2"/>
          <p:cNvSpPr>
            <a:spLocks noGrp="1"/>
          </p:cNvSpPr>
          <p:nvPr>
            <p:ph idx="13"/>
          </p:nvPr>
        </p:nvSpPr>
        <p:spPr>
          <a:xfrm>
            <a:off x="604981" y="5694218"/>
            <a:ext cx="10972800" cy="696191"/>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47906379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767743699"/>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953000"/>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42188" y="50101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81173" y="496042"/>
            <a:ext cx="663787" cy="539474"/>
          </a:xfrm>
          <a:prstGeom prst="rect">
            <a:avLst/>
          </a:prstGeom>
          <a:noFill/>
          <a:ln w="9525">
            <a:noFill/>
            <a:miter lim="800000"/>
            <a:headEnd/>
            <a:tailEnd/>
          </a:ln>
        </p:spPr>
      </p:pic>
    </p:spTree>
    <p:extLst>
      <p:ext uri="{BB962C8B-B14F-4D97-AF65-F5344CB8AC3E}">
        <p14:creationId xmlns:p14="http://schemas.microsoft.com/office/powerpoint/2010/main" val="18521428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Title and Content w/ callou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5517575"/>
            <a:ext cx="11582400" cy="1028699"/>
          </a:xfrm>
          <a:prstGeom prst="rect">
            <a:avLst/>
          </a:prstGeom>
          <a:solidFill>
            <a:srgbClr val="333333">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3751117"/>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8" name="Content Placeholder 2"/>
          <p:cNvSpPr>
            <a:spLocks noGrp="1"/>
          </p:cNvSpPr>
          <p:nvPr>
            <p:ph idx="13"/>
          </p:nvPr>
        </p:nvSpPr>
        <p:spPr>
          <a:xfrm>
            <a:off x="604981" y="5694218"/>
            <a:ext cx="10972800" cy="696191"/>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7353150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7" name="Picture 6"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8"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542589011"/>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9"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37746753"/>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64100868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84635300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60540409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627177420"/>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0911295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7" name="Picture 6"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8"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1965556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611290324"/>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835872383"/>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59990938"/>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781494246"/>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0056933"/>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78861824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754512615"/>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_No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986356" cy="1143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4DB0E65-EF00-7F4C-860A-46B7C286D3E3}" type="slidenum">
              <a:rPr lang="en-US" smtClean="0"/>
              <a:pPr/>
              <a:t>‹#›</a:t>
            </a:fld>
            <a:endParaRPr lang="en-US" dirty="0"/>
          </a:p>
        </p:txBody>
      </p:sp>
      <p:pic>
        <p:nvPicPr>
          <p:cNvPr id="5" name="Picture 4"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943138245"/>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FB740-3DE6-4A86-8888-0541659C5E17}"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8008783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5" name="Picture 2" descr="PNZ pumpjack"/>
          <p:cNvPicPr>
            <a:picLocks noChangeAspect="1" noChangeArrowheads="1"/>
          </p:cNvPicPr>
          <p:nvPr/>
        </p:nvPicPr>
        <p:blipFill>
          <a:blip r:embed="rId2" cstate="print"/>
          <a:srcRect t="5714"/>
          <a:stretch>
            <a:fillRect/>
          </a:stretch>
        </p:blipFill>
        <p:spPr bwMode="auto">
          <a:xfrm>
            <a:off x="298028" y="1560707"/>
            <a:ext cx="11609493" cy="4992493"/>
          </a:xfrm>
          <a:prstGeom prst="rect">
            <a:avLst/>
          </a:prstGeom>
          <a:noFill/>
        </p:spPr>
      </p:pic>
      <p:sp>
        <p:nvSpPr>
          <p:cNvPr id="12" name="Rectangle 11"/>
          <p:cNvSpPr/>
          <p:nvPr/>
        </p:nvSpPr>
        <p:spPr>
          <a:xfrm>
            <a:off x="8593667" y="730249"/>
            <a:ext cx="3293533" cy="178308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4"/>
          <p:cNvSpPr>
            <a:spLocks noChangeArrowheads="1"/>
          </p:cNvSpPr>
          <p:nvPr/>
        </p:nvSpPr>
        <p:spPr bwMode="auto">
          <a:xfrm>
            <a:off x="304800" y="730249"/>
            <a:ext cx="8288867" cy="1783080"/>
          </a:xfrm>
          <a:prstGeom prst="rect">
            <a:avLst/>
          </a:prstGeom>
          <a:solidFill>
            <a:srgbClr val="0050AA"/>
          </a:solidFill>
          <a:ln w="9525">
            <a:noFill/>
            <a:miter lim="800000"/>
            <a:headEnd/>
            <a:tailEnd/>
          </a:ln>
        </p:spPr>
        <p:txBody>
          <a:bodyPr wrap="none" anchor="ctr">
            <a:prstTxWarp prst="textNoShape">
              <a:avLst/>
            </a:prstTxWarp>
          </a:bodyPr>
          <a:lstStyle/>
          <a:p>
            <a:endParaRPr lang="en-US" sz="1800" dirty="0">
              <a:solidFill>
                <a:srgbClr val="333333"/>
              </a:solidFill>
              <a:latin typeface="Arial"/>
            </a:endParaRPr>
          </a:p>
        </p:txBody>
      </p:sp>
      <p:sp>
        <p:nvSpPr>
          <p:cNvPr id="13" name="Rectangle 6"/>
          <p:cNvSpPr>
            <a:spLocks noChangeArrowheads="1"/>
          </p:cNvSpPr>
          <p:nvPr/>
        </p:nvSpPr>
        <p:spPr bwMode="auto">
          <a:xfrm>
            <a:off x="8288867" y="730250"/>
            <a:ext cx="304800" cy="1783080"/>
          </a:xfrm>
          <a:prstGeom prst="rect">
            <a:avLst/>
          </a:prstGeom>
          <a:solidFill>
            <a:srgbClr val="4986C1"/>
          </a:solidFill>
          <a:ln w="9525">
            <a:noFill/>
            <a:miter lim="800000"/>
            <a:headEnd/>
            <a:tailEnd/>
          </a:ln>
        </p:spPr>
        <p:txBody>
          <a:bodyPr wrap="none" anchor="ctr">
            <a:prstTxWarp prst="textNoShape">
              <a:avLst/>
            </a:prstTxWarp>
          </a:bodyPr>
          <a:lstStyle/>
          <a:p>
            <a:endParaRPr lang="en-US" sz="1800" dirty="0">
              <a:solidFill>
                <a:srgbClr val="333333"/>
              </a:solidFill>
              <a:latin typeface="Arial"/>
            </a:endParaRPr>
          </a:p>
        </p:txBody>
      </p:sp>
      <p:sp>
        <p:nvSpPr>
          <p:cNvPr id="2" name="Title 1"/>
          <p:cNvSpPr>
            <a:spLocks noGrp="1"/>
          </p:cNvSpPr>
          <p:nvPr>
            <p:ph type="ctrTitle"/>
          </p:nvPr>
        </p:nvSpPr>
        <p:spPr bwMode="gray">
          <a:xfrm>
            <a:off x="781021" y="1040320"/>
            <a:ext cx="7279247" cy="1353631"/>
          </a:xfrm>
        </p:spPr>
        <p:txBody>
          <a:bodyPr lIns="0" tIns="0" rIns="0" bIns="0" anchor="t" anchorCtr="0">
            <a:noAutofit/>
          </a:bodyPr>
          <a:lstStyle>
            <a:lvl1pPr algn="l">
              <a:defRPr sz="3600">
                <a:solidFill>
                  <a:schemeClr val="bg1"/>
                </a:solidFill>
                <a:latin typeface="Arial"/>
                <a:cs typeface="Arial"/>
              </a:defRPr>
            </a:lvl1pPr>
          </a:lstStyle>
          <a:p>
            <a:r>
              <a:rPr lang="en-US"/>
              <a:t>Click to edit Master title style</a:t>
            </a:r>
            <a:endParaRPr lang="en-US" dirty="0"/>
          </a:p>
        </p:txBody>
      </p:sp>
      <p:sp>
        <p:nvSpPr>
          <p:cNvPr id="3" name="Subtitle 2"/>
          <p:cNvSpPr>
            <a:spLocks noGrp="1"/>
          </p:cNvSpPr>
          <p:nvPr>
            <p:ph type="subTitle" idx="1"/>
          </p:nvPr>
        </p:nvSpPr>
        <p:spPr bwMode="white">
          <a:xfrm>
            <a:off x="793952" y="2921000"/>
            <a:ext cx="7232449" cy="1203304"/>
          </a:xfrm>
        </p:spPr>
        <p:txBody>
          <a:bodyPr lIns="0" tIns="0" rIns="0" bIns="0">
            <a:noAutofit/>
          </a:bodyPr>
          <a:lstStyle>
            <a:lvl1pPr marL="0" indent="0" algn="l">
              <a:spcBef>
                <a:spcPts val="0"/>
              </a:spcBef>
              <a:spcAft>
                <a:spcPts val="600"/>
              </a:spcAft>
              <a:buNone/>
              <a:defRPr sz="1800">
                <a:solidFill>
                  <a:srgbClr val="33333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Footer Placeholder 4"/>
          <p:cNvSpPr>
            <a:spLocks noGrp="1"/>
          </p:cNvSpPr>
          <p:nvPr>
            <p:ph type="ftr" sz="quarter" idx="11"/>
          </p:nvPr>
        </p:nvSpPr>
        <p:spPr>
          <a:xfrm>
            <a:off x="3614178" y="6638925"/>
            <a:ext cx="8264556" cy="219076"/>
          </a:xfrm>
          <a:prstGeom prst="rect">
            <a:avLst/>
          </a:prstGeom>
        </p:spPr>
        <p:txBody>
          <a:bodyPr lIns="0" tIns="0" rIns="0" bIns="0" anchor="t" anchorCtr="0"/>
          <a:lstStyle>
            <a:lvl1pPr algn="r">
              <a:defRPr sz="900">
                <a:solidFill>
                  <a:srgbClr val="858787"/>
                </a:solidFill>
                <a:latin typeface="Arial"/>
                <a:cs typeface="Arial"/>
              </a:defRPr>
            </a:lvl1pPr>
          </a:lstStyle>
          <a:p>
            <a:endParaRPr lang="en-US" dirty="0"/>
          </a:p>
        </p:txBody>
      </p:sp>
      <p:pic>
        <p:nvPicPr>
          <p:cNvPr id="11" name="Picture 10" descr="Hallmark_vert_rgb.png"/>
          <p:cNvPicPr>
            <a:picLocks noChangeAspect="1"/>
          </p:cNvPicPr>
          <p:nvPr/>
        </p:nvPicPr>
        <p:blipFill>
          <a:blip r:embed="rId3" cstate="print"/>
          <a:stretch>
            <a:fillRect/>
          </a:stretch>
        </p:blipFill>
        <p:spPr>
          <a:xfrm>
            <a:off x="8984558" y="1160303"/>
            <a:ext cx="1133604" cy="950119"/>
          </a:xfrm>
          <a:prstGeom prst="rect">
            <a:avLst/>
          </a:prstGeom>
        </p:spPr>
      </p:pic>
      <p:pic>
        <p:nvPicPr>
          <p:cNvPr id="10" name="Picture 7" descr="KGOC Logo "/>
          <p:cNvPicPr>
            <a:picLocks noChangeAspect="1" noChangeArrowheads="1"/>
          </p:cNvPicPr>
          <p:nvPr/>
        </p:nvPicPr>
        <p:blipFill>
          <a:blip r:embed="rId4" cstate="print"/>
          <a:srcRect/>
          <a:stretch>
            <a:fillRect/>
          </a:stretch>
        </p:blipFill>
        <p:spPr bwMode="auto">
          <a:xfrm>
            <a:off x="10383682" y="1194104"/>
            <a:ext cx="1130985" cy="919176"/>
          </a:xfrm>
          <a:prstGeom prst="rect">
            <a:avLst/>
          </a:prstGeom>
          <a:noFill/>
          <a:ln w="9525">
            <a:noFill/>
            <a:miter lim="800000"/>
            <a:headEnd/>
            <a:tailEnd/>
          </a:ln>
        </p:spPr>
      </p:pic>
    </p:spTree>
    <p:extLst>
      <p:ext uri="{BB962C8B-B14F-4D97-AF65-F5344CB8AC3E}">
        <p14:creationId xmlns:p14="http://schemas.microsoft.com/office/powerpoint/2010/main" val="169261106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9"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748422086"/>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2"/>
            <a:ext cx="10972800" cy="4800599"/>
          </a:xfrm>
        </p:spPr>
        <p:txBody>
          <a:bodyPr lIns="0" tIns="0" rIns="0" bIns="0"/>
          <a:lstStyle>
            <a:lvl1pPr marL="342900" marR="0" indent="-342900" algn="l" defTabSz="457200" rtl="0" eaLnBrk="1" fontAlgn="auto" latinLnBrk="0" hangingPunct="1">
              <a:lnSpc>
                <a:spcPct val="100000"/>
              </a:lnSpc>
              <a:spcBef>
                <a:spcPts val="0"/>
              </a:spcBef>
              <a:spcAft>
                <a:spcPts val="600"/>
              </a:spcAft>
              <a:buClr>
                <a:srgbClr val="FFFFFF"/>
              </a:buClr>
              <a:buSzTx/>
              <a:buFont typeface="Wingdings" pitchFamily="2" charset="2"/>
              <a:buChar char="§"/>
              <a:tabLst/>
              <a:defRPr sz="2200">
                <a:solidFill>
                  <a:srgbClr val="FFFFFF"/>
                </a:solidFill>
                <a:latin typeface="Arial"/>
                <a:cs typeface="Arial"/>
              </a:defRPr>
            </a:lvl1pPr>
            <a:lvl2pPr>
              <a:spcBef>
                <a:spcPts val="0"/>
              </a:spcBef>
              <a:spcAft>
                <a:spcPts val="600"/>
              </a:spcAft>
              <a:buClr>
                <a:srgbClr val="FFFFFF"/>
              </a:buClr>
              <a:defRPr sz="1800">
                <a:solidFill>
                  <a:srgbClr val="FFFFFF"/>
                </a:solidFill>
                <a:latin typeface="Arial"/>
                <a:cs typeface="Arial"/>
              </a:defRPr>
            </a:lvl2pPr>
            <a:lvl3pPr>
              <a:spcBef>
                <a:spcPts val="0"/>
              </a:spcBef>
              <a:spcAft>
                <a:spcPts val="600"/>
              </a:spcAft>
              <a:buClr>
                <a:srgbClr val="FFFFFF"/>
              </a:buClr>
              <a:defRPr sz="1600">
                <a:solidFill>
                  <a:srgbClr val="FFFFFF"/>
                </a:solidFill>
                <a:latin typeface="Arial"/>
                <a:cs typeface="Arial"/>
              </a:defRPr>
            </a:lvl3pPr>
            <a:lvl4pPr>
              <a:spcBef>
                <a:spcPts val="0"/>
              </a:spcBef>
              <a:spcAft>
                <a:spcPts val="600"/>
              </a:spcAft>
              <a:buClr>
                <a:srgbClr val="FFFFFF"/>
              </a:buClr>
              <a:buSzPct val="65000"/>
              <a:buFont typeface="Wingdings 3" charset="2"/>
              <a:buChar char=""/>
              <a:defRPr sz="1600">
                <a:solidFill>
                  <a:srgbClr val="FFFFFF"/>
                </a:solidFill>
                <a:latin typeface="Arial"/>
                <a:cs typeface="Arial"/>
              </a:defRPr>
            </a:lvl4pPr>
            <a:lvl5pPr>
              <a:spcBef>
                <a:spcPts val="0"/>
              </a:spcBef>
              <a:spcAft>
                <a:spcPts val="600"/>
              </a:spcAft>
              <a:buClr>
                <a:srgbClr val="FFFFFF"/>
              </a:buClr>
              <a:buSzPct val="65000"/>
              <a:buFont typeface="Courier New"/>
              <a:buChar char="o"/>
              <a:defRPr sz="1600">
                <a:solidFill>
                  <a:srgbClr val="FFFFFF"/>
                </a:solidFill>
                <a:latin typeface="Arial"/>
                <a:cs typeface="Arial"/>
              </a:defRPr>
            </a:lvl5pPr>
            <a:lvl6pPr>
              <a:buClr>
                <a:srgbClr val="FFFFFF"/>
              </a:buClr>
              <a:buSzPct val="50000"/>
              <a:buFont typeface="Wingdings" charset="2"/>
              <a:buChar char="u"/>
              <a:defRPr sz="1800" baseline="0">
                <a:solidFill>
                  <a:srgbClr val="FFFFFF"/>
                </a:solidFill>
              </a:defRPr>
            </a:lvl6pPr>
            <a:lvl7pPr>
              <a:buClr>
                <a:srgbClr val="FFFFFF"/>
              </a:buClr>
              <a:buSzPct val="70000"/>
              <a:buFont typeface="Wingdings" charset="2"/>
              <a:buChar char=""/>
              <a:defRPr sz="1800" baseline="0">
                <a:solidFill>
                  <a:srgbClr val="FFFFFF"/>
                </a:solidFill>
              </a:defRPr>
            </a:lvl7pPr>
            <a:lvl8pPr>
              <a:buClr>
                <a:srgbClr val="FFFFFF"/>
              </a:buClr>
              <a:buSzPct val="50000"/>
              <a:buFont typeface="Wingdings" charset="2"/>
              <a:buChar char=""/>
              <a:defRPr sz="1800" baseline="0">
                <a:solidFill>
                  <a:srgbClr val="FFFFFF"/>
                </a:solidFill>
              </a:defRPr>
            </a:lvl8pPr>
            <a:lvl9pPr>
              <a:buFont typeface="Arial"/>
              <a:buChar char="•"/>
              <a:defRPr sz="1800" baseline="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816647831"/>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9" name="Rectangle 8"/>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04625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4953000"/>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42188" y="50101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81173" y="496042"/>
            <a:ext cx="663787" cy="539474"/>
          </a:xfrm>
          <a:prstGeom prst="rect">
            <a:avLst/>
          </a:prstGeom>
          <a:noFill/>
          <a:ln w="9525">
            <a:noFill/>
            <a:miter lim="800000"/>
            <a:headEnd/>
            <a:tailEnd/>
          </a:ln>
        </p:spPr>
      </p:pic>
    </p:spTree>
    <p:extLst>
      <p:ext uri="{BB962C8B-B14F-4D97-AF65-F5344CB8AC3E}">
        <p14:creationId xmlns:p14="http://schemas.microsoft.com/office/powerpoint/2010/main" val="213104201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2_Title and Content w/ callou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5517575"/>
            <a:ext cx="11582400" cy="1028699"/>
          </a:xfrm>
          <a:prstGeom prst="rect">
            <a:avLst/>
          </a:prstGeom>
          <a:solidFill>
            <a:srgbClr val="333333">
              <a:alpha val="18824"/>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609600" y="1600201"/>
            <a:ext cx="10972800" cy="3751117"/>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8" name="Content Placeholder 2"/>
          <p:cNvSpPr>
            <a:spLocks noGrp="1"/>
          </p:cNvSpPr>
          <p:nvPr>
            <p:ph idx="13"/>
          </p:nvPr>
        </p:nvSpPr>
        <p:spPr>
          <a:xfrm>
            <a:off x="604981" y="5694218"/>
            <a:ext cx="10972800" cy="696191"/>
          </a:xfrm>
        </p:spPr>
        <p:txBody>
          <a:bodyPr lIns="0" tIns="0" rIns="0" bIns="0"/>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buClr>
                <a:srgbClr val="333333"/>
              </a:buClr>
              <a:defRPr>
                <a:latin typeface="Arial"/>
                <a:cs typeface="Arial"/>
              </a:defRPr>
            </a:lvl6pPr>
            <a:lvl7pPr>
              <a:buClr>
                <a:srgbClr val="333333"/>
              </a:buClr>
              <a:defRPr>
                <a:latin typeface="Arial"/>
                <a:cs typeface="Arial"/>
              </a:defRPr>
            </a:lvl7pPr>
            <a:lvl8pPr>
              <a:buClr>
                <a:srgbClr val="333333"/>
              </a:buClr>
              <a:defRPr>
                <a:latin typeface="Arial"/>
                <a:cs typeface="Aria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10"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726457894"/>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7" name="Picture 6"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8"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47142459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9"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6407949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392499287"/>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698034026"/>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323526879"/>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6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35766386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286869653"/>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8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0335353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3_Title Without Text">
    <p:spTree>
      <p:nvGrpSpPr>
        <p:cNvPr id="1" name=""/>
        <p:cNvGrpSpPr/>
        <p:nvPr/>
      </p:nvGrpSpPr>
      <p:grpSpPr>
        <a:xfrm>
          <a:off x="0" y="0"/>
          <a:ext cx="0" cy="0"/>
          <a:chOff x="0" y="0"/>
          <a:chExt cx="0" cy="0"/>
        </a:xfrm>
      </p:grpSpPr>
      <p:sp>
        <p:nvSpPr>
          <p:cNvPr id="10" name="Rectangle 9"/>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9" name="Rectangle 8"/>
          <p:cNvSpPr/>
          <p:nvPr/>
        </p:nvSpPr>
        <p:spPr>
          <a:xfrm>
            <a:off x="304800" y="1447799"/>
            <a:ext cx="11582400" cy="51851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332"/>
            <a:ext cx="10160000" cy="779868"/>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2"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4041991356"/>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_Two Content">
    <p:spTree>
      <p:nvGrpSpPr>
        <p:cNvPr id="1" name=""/>
        <p:cNvGrpSpPr/>
        <p:nvPr/>
      </p:nvGrpSpPr>
      <p:grpSpPr>
        <a:xfrm>
          <a:off x="0" y="0"/>
          <a:ext cx="0" cy="0"/>
          <a:chOff x="0" y="0"/>
          <a:chExt cx="0" cy="0"/>
        </a:xfrm>
      </p:grpSpPr>
      <p:sp>
        <p:nvSpPr>
          <p:cNvPr id="11" name="Rectangle 10"/>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339840" y="1599351"/>
            <a:ext cx="5242560" cy="495385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8" name="Picture 7"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0"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7724255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3" name="Rectangle 12"/>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040"/>
            <a:ext cx="10160000" cy="780161"/>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Text Placeholder 2"/>
          <p:cNvSpPr>
            <a:spLocks noGrp="1"/>
          </p:cNvSpPr>
          <p:nvPr>
            <p:ph type="body" idx="1"/>
          </p:nvPr>
        </p:nvSpPr>
        <p:spPr>
          <a:xfrm>
            <a:off x="60960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Text Placeholder 2"/>
          <p:cNvSpPr>
            <a:spLocks noGrp="1"/>
          </p:cNvSpPr>
          <p:nvPr>
            <p:ph type="body" idx="13"/>
          </p:nvPr>
        </p:nvSpPr>
        <p:spPr>
          <a:xfrm>
            <a:off x="6339840" y="1597834"/>
            <a:ext cx="5242560" cy="388881"/>
          </a:xfrm>
        </p:spPr>
        <p:txBody>
          <a:bodyPr lIns="0" tIns="0" rIns="0" bIns="0" anchor="t" anchorCtr="0">
            <a:noAutofit/>
          </a:bodyPr>
          <a:lstStyle>
            <a:lvl1pPr marL="0" indent="0">
              <a:buNone/>
              <a:defRPr sz="2000" b="0">
                <a:solidFill>
                  <a:srgbClr val="333333"/>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Content Placeholder 3"/>
          <p:cNvSpPr>
            <a:spLocks noGrp="1"/>
          </p:cNvSpPr>
          <p:nvPr>
            <p:ph sz="half" idx="14"/>
          </p:nvPr>
        </p:nvSpPr>
        <p:spPr>
          <a:xfrm>
            <a:off x="6339840" y="1986714"/>
            <a:ext cx="5242560" cy="4566486"/>
          </a:xfrm>
        </p:spPr>
        <p:txBody>
          <a:bodyPr lIns="0" tIns="0" rIns="0" bIns="0">
            <a:noAutofit/>
          </a:bodyPr>
          <a:lstStyle>
            <a:lvl1pPr>
              <a:spcBef>
                <a:spcPts val="0"/>
              </a:spcBef>
              <a:spcAft>
                <a:spcPts val="600"/>
              </a:spcAft>
              <a:buClr>
                <a:srgbClr val="333333"/>
              </a:buClr>
              <a:defRPr sz="1800">
                <a:solidFill>
                  <a:srgbClr val="333333"/>
                </a:solidFill>
                <a:latin typeface="Arial"/>
                <a:cs typeface="Arial"/>
              </a:defRPr>
            </a:lvl1pPr>
            <a:lvl2pPr>
              <a:spcBef>
                <a:spcPts val="0"/>
              </a:spcBef>
              <a:spcAft>
                <a:spcPts val="600"/>
              </a:spcAft>
              <a:buClr>
                <a:srgbClr val="333333"/>
              </a:buClr>
              <a:defRPr sz="1600">
                <a:solidFill>
                  <a:srgbClr val="333333"/>
                </a:solidFill>
                <a:latin typeface="Arial"/>
                <a:cs typeface="Arial"/>
              </a:defRPr>
            </a:lvl2pPr>
            <a:lvl3pPr>
              <a:spcBef>
                <a:spcPts val="0"/>
              </a:spcBef>
              <a:spcAft>
                <a:spcPts val="600"/>
              </a:spcAft>
              <a:buClr>
                <a:srgbClr val="333333"/>
              </a:buClr>
              <a:defRPr sz="14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400">
                <a:solidFill>
                  <a:srgbClr val="333333"/>
                </a:solidFill>
                <a:latin typeface="Arial"/>
                <a:cs typeface="Arial"/>
              </a:defRPr>
            </a:lvl4pPr>
            <a:lvl5pPr>
              <a:spcBef>
                <a:spcPts val="0"/>
              </a:spcBef>
              <a:spcAft>
                <a:spcPts val="600"/>
              </a:spcAft>
              <a:buClr>
                <a:srgbClr val="333333"/>
              </a:buClr>
              <a:buSzPct val="65000"/>
              <a:buFont typeface="Courier New"/>
              <a:buChar char="o"/>
              <a:defRPr sz="1400">
                <a:solidFill>
                  <a:srgbClr val="333333"/>
                </a:solidFill>
                <a:latin typeface="Arial"/>
                <a:cs typeface="Arial"/>
              </a:defRPr>
            </a:lvl5pPr>
            <a:lvl6pPr>
              <a:defRPr sz="1800">
                <a:latin typeface="Arial"/>
                <a:cs typeface="Arial"/>
              </a:defRPr>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2"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879937843"/>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5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4"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17200984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6" name="Rectangle 15"/>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7" name="Rectangle 16"/>
          <p:cNvSpPr/>
          <p:nvPr/>
        </p:nvSpPr>
        <p:spPr bwMode="blackWhite">
          <a:xfrm>
            <a:off x="3048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8"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1200"/>
              </a:spcAft>
              <a:buClr>
                <a:srgbClr val="FFFFFF"/>
              </a:buClr>
              <a:buFont typeface="Wingdings" charset="2"/>
              <a:buChar char="§"/>
              <a:defRPr sz="2000">
                <a:solidFill>
                  <a:schemeClr val="bg1"/>
                </a:solidFill>
                <a:latin typeface="Arial"/>
                <a:cs typeface="Arial"/>
              </a:defRPr>
            </a:lvl1pPr>
            <a:lvl2pPr>
              <a:spcBef>
                <a:spcPts val="0"/>
              </a:spcBef>
              <a:spcAft>
                <a:spcPts val="1200"/>
              </a:spcAft>
              <a:buClr>
                <a:srgbClr val="FFFFFF"/>
              </a:buClr>
              <a:defRPr sz="1800">
                <a:solidFill>
                  <a:schemeClr val="bg1"/>
                </a:solidFill>
                <a:latin typeface="Arial"/>
                <a:cs typeface="Arial"/>
              </a:defRPr>
            </a:lvl2pPr>
            <a:lvl3pPr>
              <a:spcBef>
                <a:spcPts val="0"/>
              </a:spcBef>
              <a:spcAft>
                <a:spcPts val="1200"/>
              </a:spcAft>
              <a:buClr>
                <a:srgbClr val="FFFFFF"/>
              </a:buClr>
              <a:defRPr sz="1600">
                <a:solidFill>
                  <a:schemeClr val="bg1"/>
                </a:solidFill>
                <a:latin typeface="Arial"/>
                <a:cs typeface="Arial"/>
              </a:defRPr>
            </a:lvl3pPr>
            <a:lvl4pPr>
              <a:spcBef>
                <a:spcPts val="0"/>
              </a:spcBef>
              <a:spcAft>
                <a:spcPts val="12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12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1"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1248169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9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72923285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10_Two Content">
    <p:spTree>
      <p:nvGrpSpPr>
        <p:cNvPr id="1" name=""/>
        <p:cNvGrpSpPr/>
        <p:nvPr/>
      </p:nvGrpSpPr>
      <p:grpSpPr>
        <a:xfrm>
          <a:off x="0" y="0"/>
          <a:ext cx="0" cy="0"/>
          <a:chOff x="0" y="0"/>
          <a:chExt cx="0" cy="0"/>
        </a:xfrm>
      </p:grpSpPr>
      <p:sp>
        <p:nvSpPr>
          <p:cNvPr id="12" name="Rectangle 11"/>
          <p:cNvSpPr/>
          <p:nvPr/>
        </p:nvSpPr>
        <p:spPr>
          <a:xfrm>
            <a:off x="304800" y="228600"/>
            <a:ext cx="11582400" cy="1143000"/>
          </a:xfrm>
          <a:prstGeom prst="rect">
            <a:avLst/>
          </a:prstGeom>
          <a:solidFill>
            <a:srgbClr val="B8E2F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11" name="Rectangle 10"/>
          <p:cNvSpPr/>
          <p:nvPr/>
        </p:nvSpPr>
        <p:spPr>
          <a:xfrm>
            <a:off x="304800" y="1447799"/>
            <a:ext cx="5791200" cy="5105402"/>
          </a:xfrm>
          <a:prstGeom prst="rect">
            <a:avLst/>
          </a:prstGeom>
          <a:solidFill>
            <a:schemeClr val="bg1"/>
          </a:solidFill>
          <a:ln>
            <a:solidFill>
              <a:srgbClr val="A5A7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333333"/>
              </a:buClr>
              <a:buFont typeface="Wingdings" charset="2"/>
              <a:buChar char="§"/>
              <a:defRPr sz="2000">
                <a:solidFill>
                  <a:srgbClr val="333333"/>
                </a:solidFill>
                <a:latin typeface="Arial"/>
                <a:cs typeface="Arial"/>
              </a:defRPr>
            </a:lvl1pPr>
            <a:lvl2pPr>
              <a:spcBef>
                <a:spcPts val="0"/>
              </a:spcBef>
              <a:spcAft>
                <a:spcPts val="600"/>
              </a:spcAft>
              <a:buClr>
                <a:srgbClr val="333333"/>
              </a:buClr>
              <a:defRPr sz="1800">
                <a:solidFill>
                  <a:srgbClr val="333333"/>
                </a:solidFill>
                <a:latin typeface="Arial"/>
                <a:cs typeface="Arial"/>
              </a:defRPr>
            </a:lvl2pPr>
            <a:lvl3pPr>
              <a:spcBef>
                <a:spcPts val="0"/>
              </a:spcBef>
              <a:spcAft>
                <a:spcPts val="600"/>
              </a:spcAft>
              <a:buClr>
                <a:srgbClr val="333333"/>
              </a:buClr>
              <a:defRPr sz="1600">
                <a:solidFill>
                  <a:srgbClr val="333333"/>
                </a:solidFill>
                <a:latin typeface="Arial"/>
                <a:cs typeface="Arial"/>
              </a:defRPr>
            </a:lvl3pPr>
            <a:lvl4pPr>
              <a:spcBef>
                <a:spcPts val="0"/>
              </a:spcBef>
              <a:spcAft>
                <a:spcPts val="600"/>
              </a:spcAft>
              <a:buClr>
                <a:srgbClr val="333333"/>
              </a:buClr>
              <a:buSzPct val="65000"/>
              <a:buFont typeface="Wingdings 3" charset="2"/>
              <a:buChar char=""/>
              <a:defRPr sz="1600">
                <a:solidFill>
                  <a:srgbClr val="333333"/>
                </a:solidFill>
                <a:latin typeface="Arial"/>
                <a:cs typeface="Arial"/>
              </a:defRPr>
            </a:lvl4pPr>
            <a:lvl5pPr>
              <a:spcBef>
                <a:spcPts val="0"/>
              </a:spcBef>
              <a:spcAft>
                <a:spcPts val="600"/>
              </a:spcAft>
              <a:buClr>
                <a:srgbClr val="333333"/>
              </a:buClr>
              <a:buSzPct val="65000"/>
              <a:buFont typeface="Courier New"/>
              <a:buChar char="o"/>
              <a:defRPr sz="1600">
                <a:solidFill>
                  <a:srgbClr val="333333"/>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8"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202464701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itle_NoText">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9986356" cy="1143000"/>
          </a:xfr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B4DB0E65-EF00-7F4C-860A-46B7C286D3E3}" type="slidenum">
              <a:rPr lang="en-US" smtClean="0"/>
              <a:pPr/>
              <a:t>‹#›</a:t>
            </a:fld>
            <a:endParaRPr lang="en-US" dirty="0"/>
          </a:p>
        </p:txBody>
      </p:sp>
      <p:pic>
        <p:nvPicPr>
          <p:cNvPr id="5" name="Picture 4"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6"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255017024"/>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49FB740-3DE6-4A86-8888-0541659C5E1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8242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10" name="Rectangle 9"/>
          <p:cNvSpPr/>
          <p:nvPr/>
        </p:nvSpPr>
        <p:spPr bwMode="blackWhite">
          <a:xfrm>
            <a:off x="304800" y="1447800"/>
            <a:ext cx="11582400" cy="5105401"/>
          </a:xfrm>
          <a:prstGeom prst="rect">
            <a:avLst/>
          </a:prstGeom>
          <a:solidFill>
            <a:srgbClr val="0050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11" name="Rectangle 10"/>
          <p:cNvSpPr/>
          <p:nvPr/>
        </p:nvSpPr>
        <p:spPr bwMode="blackWhite">
          <a:xfrm>
            <a:off x="6096000" y="1447799"/>
            <a:ext cx="5791200" cy="5105402"/>
          </a:xfrm>
          <a:prstGeom prst="rect">
            <a:avLst/>
          </a:prstGeom>
          <a:solidFill>
            <a:srgbClr val="009DD9">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a:endParaRPr>
          </a:p>
        </p:txBody>
      </p:sp>
      <p:sp>
        <p:nvSpPr>
          <p:cNvPr id="2" name="Title 1"/>
          <p:cNvSpPr>
            <a:spLocks noGrp="1"/>
          </p:cNvSpPr>
          <p:nvPr>
            <p:ph type="title"/>
          </p:nvPr>
        </p:nvSpPr>
        <p:spPr>
          <a:xfrm>
            <a:off x="609600" y="439278"/>
            <a:ext cx="10160000" cy="779922"/>
          </a:xfrm>
        </p:spPr>
        <p:txBody>
          <a:bodyPr lIns="0" tIns="0" rIns="0" bIns="0" anchor="t" anchorCtr="0">
            <a:noAutofit/>
          </a:bodyPr>
          <a:lstStyle>
            <a:lvl1pPr algn="l">
              <a:defRPr sz="2400">
                <a:solidFill>
                  <a:srgbClr val="0050AA"/>
                </a:solidFill>
                <a:latin typeface="Arial"/>
                <a:cs typeface="Arial"/>
              </a:defRPr>
            </a:lvl1pPr>
          </a:lstStyle>
          <a:p>
            <a:r>
              <a:rPr lang="en-US"/>
              <a:t>Click to edit Master title style</a:t>
            </a:r>
            <a:endParaRPr lang="en-US" dirty="0"/>
          </a:p>
        </p:txBody>
      </p:sp>
      <p:sp>
        <p:nvSpPr>
          <p:cNvPr id="3" name="Content Placeholder 2"/>
          <p:cNvSpPr>
            <a:spLocks noGrp="1"/>
          </p:cNvSpPr>
          <p:nvPr>
            <p:ph sz="half" idx="1"/>
          </p:nvPr>
        </p:nvSpPr>
        <p:spPr>
          <a:xfrm>
            <a:off x="6096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sz="half" idx="13"/>
          </p:nvPr>
        </p:nvSpPr>
        <p:spPr>
          <a:xfrm>
            <a:off x="6400800" y="1599351"/>
            <a:ext cx="5181600" cy="4800600"/>
          </a:xfrm>
        </p:spPr>
        <p:txBody>
          <a:bodyPr lIns="0" tIns="0" rIns="0" bIns="0">
            <a:noAutofit/>
          </a:bodyPr>
          <a:lstStyle>
            <a:lvl1pPr>
              <a:spcBef>
                <a:spcPts val="0"/>
              </a:spcBef>
              <a:spcAft>
                <a:spcPts val="600"/>
              </a:spcAft>
              <a:buClr>
                <a:srgbClr val="FFFFFF"/>
              </a:buClr>
              <a:buFont typeface="Wingdings" charset="2"/>
              <a:buChar char="§"/>
              <a:defRPr sz="2000">
                <a:solidFill>
                  <a:schemeClr val="bg1"/>
                </a:solidFill>
                <a:latin typeface="Arial"/>
                <a:cs typeface="Arial"/>
              </a:defRPr>
            </a:lvl1pPr>
            <a:lvl2pPr>
              <a:spcBef>
                <a:spcPts val="0"/>
              </a:spcBef>
              <a:spcAft>
                <a:spcPts val="600"/>
              </a:spcAft>
              <a:buClr>
                <a:srgbClr val="FFFFFF"/>
              </a:buClr>
              <a:defRPr sz="1800">
                <a:solidFill>
                  <a:schemeClr val="bg1"/>
                </a:solidFill>
                <a:latin typeface="Arial"/>
                <a:cs typeface="Arial"/>
              </a:defRPr>
            </a:lvl2pPr>
            <a:lvl3pPr>
              <a:spcBef>
                <a:spcPts val="0"/>
              </a:spcBef>
              <a:spcAft>
                <a:spcPts val="600"/>
              </a:spcAft>
              <a:buClr>
                <a:srgbClr val="FFFFFF"/>
              </a:buClr>
              <a:defRPr sz="1600">
                <a:solidFill>
                  <a:schemeClr val="bg1"/>
                </a:solidFill>
                <a:latin typeface="Arial"/>
                <a:cs typeface="Arial"/>
              </a:defRPr>
            </a:lvl3pPr>
            <a:lvl4pPr>
              <a:spcBef>
                <a:spcPts val="0"/>
              </a:spcBef>
              <a:spcAft>
                <a:spcPts val="600"/>
              </a:spcAft>
              <a:buClr>
                <a:srgbClr val="FFFFFF"/>
              </a:buClr>
              <a:buSzPct val="65000"/>
              <a:buFont typeface="Wingdings 3" charset="2"/>
              <a:buChar char=""/>
              <a:defRPr sz="1600">
                <a:solidFill>
                  <a:schemeClr val="bg1"/>
                </a:solidFill>
                <a:latin typeface="Arial"/>
                <a:cs typeface="Arial"/>
              </a:defRPr>
            </a:lvl4pPr>
            <a:lvl5pPr>
              <a:spcBef>
                <a:spcPts val="0"/>
              </a:spcBef>
              <a:spcAft>
                <a:spcPts val="600"/>
              </a:spcAft>
              <a:buClr>
                <a:srgbClr val="FFFFFF"/>
              </a:buClr>
              <a:buSzPct val="65000"/>
              <a:buFont typeface="Courier New"/>
              <a:buChar char="o"/>
              <a:defRPr sz="1600">
                <a:solidFill>
                  <a:schemeClr val="bg1"/>
                </a:solidFill>
                <a:latin typeface="Arial"/>
                <a:cs typeface="Aria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Slide Number Placeholder 5"/>
          <p:cNvSpPr>
            <a:spLocks noGrp="1"/>
          </p:cNvSpPr>
          <p:nvPr>
            <p:ph type="sldNum" sz="quarter" idx="12"/>
          </p:nvPr>
        </p:nvSpPr>
        <p:spPr>
          <a:xfrm>
            <a:off x="11184601" y="6635236"/>
            <a:ext cx="702599" cy="222765"/>
          </a:xfrm>
          <a:prstGeom prst="rect">
            <a:avLst/>
          </a:prstGeom>
        </p:spPr>
        <p:txBody>
          <a:bodyPr lIns="0" tIns="0" rIns="0" bIns="0" anchor="t" anchorCtr="0"/>
          <a:lstStyle>
            <a:lvl1pPr algn="r">
              <a:defRPr sz="900">
                <a:solidFill>
                  <a:srgbClr val="333333"/>
                </a:solidFill>
                <a:latin typeface="Arial"/>
                <a:cs typeface="Arial"/>
              </a:defRPr>
            </a:lvl1pPr>
          </a:lstStyle>
          <a:p>
            <a:fld id="{238DDF4E-3EE7-4B2D-8039-24C8CB53C918}" type="slidenum">
              <a:rPr lang="en-US" smtClean="0">
                <a:solidFill>
                  <a:srgbClr val="000000"/>
                </a:solidFill>
              </a:rPr>
              <a:pPr/>
              <a:t>‹#›</a:t>
            </a:fld>
            <a:endParaRPr lang="en-US">
              <a:solidFill>
                <a:srgbClr val="000000"/>
              </a:solidFill>
            </a:endParaRPr>
          </a:p>
        </p:txBody>
      </p:sp>
      <p:pic>
        <p:nvPicPr>
          <p:cNvPr id="9" name="Picture 8" descr="Hallmark_vert_rgb.png"/>
          <p:cNvPicPr>
            <a:picLocks noChangeAspect="1"/>
          </p:cNvPicPr>
          <p:nvPr/>
        </p:nvPicPr>
        <p:blipFill>
          <a:blip r:embed="rId2" cstate="print"/>
          <a:stretch>
            <a:fillRect/>
          </a:stretch>
        </p:blipFill>
        <p:spPr>
          <a:xfrm>
            <a:off x="10315095" y="480695"/>
            <a:ext cx="621088" cy="520559"/>
          </a:xfrm>
          <a:prstGeom prst="rect">
            <a:avLst/>
          </a:prstGeom>
        </p:spPr>
      </p:pic>
      <p:pic>
        <p:nvPicPr>
          <p:cNvPr id="13" name="Picture 7" descr="KGOC Logo "/>
          <p:cNvPicPr>
            <a:picLocks noChangeAspect="1" noChangeArrowheads="1"/>
          </p:cNvPicPr>
          <p:nvPr/>
        </p:nvPicPr>
        <p:blipFill>
          <a:blip r:embed="rId3" cstate="print"/>
          <a:srcRect/>
          <a:stretch>
            <a:fillRect/>
          </a:stretch>
        </p:blipFill>
        <p:spPr bwMode="auto">
          <a:xfrm>
            <a:off x="11054080" y="475722"/>
            <a:ext cx="663787" cy="539474"/>
          </a:xfrm>
          <a:prstGeom prst="rect">
            <a:avLst/>
          </a:prstGeom>
          <a:noFill/>
          <a:ln w="9525">
            <a:noFill/>
            <a:miter lim="800000"/>
            <a:headEnd/>
            <a:tailEnd/>
          </a:ln>
        </p:spPr>
      </p:pic>
    </p:spTree>
    <p:extLst>
      <p:ext uri="{BB962C8B-B14F-4D97-AF65-F5344CB8AC3E}">
        <p14:creationId xmlns:p14="http://schemas.microsoft.com/office/powerpoint/2010/main" val="14011217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18" Type="http://schemas.openxmlformats.org/officeDocument/2006/relationships/slideLayout" Target="../slideLayouts/slideLayout65.xml"/><Relationship Id="rId3" Type="http://schemas.openxmlformats.org/officeDocument/2006/relationships/slideLayout" Target="../slideLayouts/slideLayout50.xml"/><Relationship Id="rId21" Type="http://schemas.openxmlformats.org/officeDocument/2006/relationships/slideLayout" Target="../slideLayouts/slideLayout68.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slideLayout" Target="../slideLayouts/slideLayout64.xml"/><Relationship Id="rId2" Type="http://schemas.openxmlformats.org/officeDocument/2006/relationships/slideLayout" Target="../slideLayouts/slideLayout49.xml"/><Relationship Id="rId16" Type="http://schemas.openxmlformats.org/officeDocument/2006/relationships/slideLayout" Target="../slideLayouts/slideLayout63.xml"/><Relationship Id="rId20" Type="http://schemas.openxmlformats.org/officeDocument/2006/relationships/slideLayout" Target="../slideLayouts/slideLayout67.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19" Type="http://schemas.openxmlformats.org/officeDocument/2006/relationships/slideLayout" Target="../slideLayouts/slideLayout66.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slideLayout" Target="../slideLayouts/slideLayout87.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953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11184601" y="6638926"/>
            <a:ext cx="702599" cy="219075"/>
          </a:xfrm>
          <a:prstGeom prst="rect">
            <a:avLst/>
          </a:prstGeom>
        </p:spPr>
        <p:txBody>
          <a:bodyPr lIns="0" tIns="0" rIns="0" bIns="0" anchor="t" anchorCtr="0"/>
          <a:lstStyle>
            <a:lvl1pPr algn="r">
              <a:defRPr sz="900">
                <a:solidFill>
                  <a:srgbClr val="333333"/>
                </a:solidFill>
                <a:latin typeface="Arial"/>
                <a:cs typeface="Arial"/>
              </a:defRPr>
            </a:lvl1pPr>
          </a:lstStyle>
          <a:p>
            <a:fld id="{EEE1B739-3A83-43B6-A1F0-8848F4EC02B2}" type="slidenum">
              <a:rPr lang="en-US" smtClean="0"/>
              <a:t>‹#›</a:t>
            </a:fld>
            <a:endParaRPr lang="en-US"/>
          </a:p>
        </p:txBody>
      </p:sp>
      <p:sp>
        <p:nvSpPr>
          <p:cNvPr id="10" name="Date Placeholder 3"/>
          <p:cNvSpPr txBox="1">
            <a:spLocks/>
          </p:cNvSpPr>
          <p:nvPr/>
        </p:nvSpPr>
        <p:spPr>
          <a:xfrm>
            <a:off x="321733" y="6638926"/>
            <a:ext cx="2015067" cy="219075"/>
          </a:xfrm>
          <a:prstGeom prst="rect">
            <a:avLst/>
          </a:prstGeom>
        </p:spPr>
        <p:txBody>
          <a:bodyPr lIns="0" tIns="0" bIns="0" anchor="t" anchorCtr="0"/>
          <a:lstStyle>
            <a:lvl1pPr marL="0" marR="0" indent="0" algn="l" defTabSz="457200" rtl="0" eaLnBrk="1" fontAlgn="auto" latinLnBrk="0" hangingPunct="1">
              <a:lnSpc>
                <a:spcPct val="100000"/>
              </a:lnSpc>
              <a:spcBef>
                <a:spcPts val="0"/>
              </a:spcBef>
              <a:spcAft>
                <a:spcPts val="0"/>
              </a:spcAft>
              <a:buClrTx/>
              <a:buSzTx/>
              <a:buFontTx/>
              <a:buNone/>
              <a:tabLst/>
              <a:defRPr sz="900">
                <a:solidFill>
                  <a:srgbClr val="333333"/>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Arial Unicode MS" pitchFamily="-111" charset="0"/>
                <a:cs typeface="Arial"/>
              </a:rPr>
              <a:t>© 2018 Joint Operations</a:t>
            </a:r>
          </a:p>
        </p:txBody>
      </p:sp>
    </p:spTree>
    <p:extLst>
      <p:ext uri="{BB962C8B-B14F-4D97-AF65-F5344CB8AC3E}">
        <p14:creationId xmlns:p14="http://schemas.microsoft.com/office/powerpoint/2010/main" val="38310598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Lst>
  <p:transition>
    <p:fade/>
  </p:transition>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ts val="0"/>
        </a:spcBef>
        <a:spcAft>
          <a:spcPts val="600"/>
        </a:spcAft>
        <a:buClr>
          <a:srgbClr val="333333"/>
        </a:buClr>
        <a:buSzTx/>
        <a:buFont typeface="Wingdings" pitchFamily="2" charset="2"/>
        <a:buChar char="§"/>
        <a:tabLst/>
        <a:defRPr sz="20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600"/>
        </a:spcAft>
        <a:buClr>
          <a:srgbClr val="333333"/>
        </a:buClr>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600"/>
        </a:spcAft>
        <a:buClr>
          <a:srgbClr val="333333"/>
        </a:buClr>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600"/>
        </a:spcAft>
        <a:buClr>
          <a:srgbClr val="333333"/>
        </a:buClr>
        <a:buSzPct val="65000"/>
        <a:buFont typeface="Wingdings 3" charset="2"/>
        <a:buChar char=""/>
        <a:defRPr sz="16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600"/>
        </a:spcAft>
        <a:buClr>
          <a:srgbClr val="333333"/>
        </a:buClr>
        <a:buSzPct val="65000"/>
        <a:buFont typeface="Courier New"/>
        <a:buChar char="o"/>
        <a:defRPr sz="1600" kern="1200">
          <a:solidFill>
            <a:schemeClr val="tx1"/>
          </a:solidFill>
          <a:latin typeface="Arial"/>
          <a:ea typeface="+mn-ea"/>
          <a:cs typeface="Arial"/>
        </a:defRPr>
      </a:lvl5pPr>
      <a:lvl6pPr marL="2514600" indent="-228600" algn="l" defTabSz="457200" rtl="0" eaLnBrk="1" latinLnBrk="0" hangingPunct="1">
        <a:spcBef>
          <a:spcPct val="20000"/>
        </a:spcBef>
        <a:buClr>
          <a:srgbClr val="333333"/>
        </a:buClr>
        <a:buSzPct val="50000"/>
        <a:buFont typeface="Wingdings" charset="2"/>
        <a:buChar char="u"/>
        <a:defRPr sz="1800" kern="1200">
          <a:solidFill>
            <a:schemeClr val="tx1"/>
          </a:solidFill>
          <a:latin typeface="Arial"/>
          <a:ea typeface="+mn-ea"/>
          <a:cs typeface="Arial"/>
        </a:defRPr>
      </a:lvl6pPr>
      <a:lvl7pPr marL="2971800" indent="-228600" algn="l" defTabSz="457200" rtl="0" eaLnBrk="1" latinLnBrk="0" hangingPunct="1">
        <a:spcBef>
          <a:spcPct val="20000"/>
        </a:spcBef>
        <a:buClr>
          <a:srgbClr val="333333"/>
        </a:buClr>
        <a:buSzPct val="70000"/>
        <a:buFont typeface="Wingdings" charset="2"/>
        <a:buChar char=""/>
        <a:defRPr sz="1800" kern="1200">
          <a:solidFill>
            <a:schemeClr val="tx1"/>
          </a:solidFill>
          <a:latin typeface="Arial"/>
          <a:ea typeface="+mn-ea"/>
          <a:cs typeface="Arial"/>
        </a:defRPr>
      </a:lvl7pPr>
      <a:lvl8pPr marL="3429000" indent="-228600" algn="l" defTabSz="457200" rtl="0" eaLnBrk="1" latinLnBrk="0" hangingPunct="1">
        <a:spcBef>
          <a:spcPct val="20000"/>
        </a:spcBef>
        <a:buClr>
          <a:srgbClr val="333333"/>
        </a:buClr>
        <a:buSzPct val="50000"/>
        <a:buFont typeface="Wingdings" charset="2"/>
        <a:buChar char=""/>
        <a:defRPr sz="1800" kern="1200">
          <a:solidFill>
            <a:schemeClr val="tx1"/>
          </a:solidFill>
          <a:latin typeface="Arial"/>
          <a:ea typeface="+mn-ea"/>
          <a:cs typeface="Arial"/>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953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11184601" y="6638926"/>
            <a:ext cx="702599" cy="21907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0" name="Date Placeholder 3"/>
          <p:cNvSpPr txBox="1">
            <a:spLocks/>
          </p:cNvSpPr>
          <p:nvPr/>
        </p:nvSpPr>
        <p:spPr>
          <a:xfrm>
            <a:off x="321733" y="6638926"/>
            <a:ext cx="2015067" cy="219075"/>
          </a:xfrm>
          <a:prstGeom prst="rect">
            <a:avLst/>
          </a:prstGeom>
        </p:spPr>
        <p:txBody>
          <a:bodyPr lIns="0" tIns="0" bIns="0" anchor="t" anchorCtr="0"/>
          <a:lstStyle>
            <a:lvl1pPr marL="0" marR="0" indent="0" algn="l" defTabSz="457200" rtl="0" eaLnBrk="1" fontAlgn="auto" latinLnBrk="0" hangingPunct="1">
              <a:lnSpc>
                <a:spcPct val="100000"/>
              </a:lnSpc>
              <a:spcBef>
                <a:spcPts val="0"/>
              </a:spcBef>
              <a:spcAft>
                <a:spcPts val="0"/>
              </a:spcAft>
              <a:buClrTx/>
              <a:buSzTx/>
              <a:buFontTx/>
              <a:buNone/>
              <a:tabLst/>
              <a:defRPr sz="900">
                <a:solidFill>
                  <a:srgbClr val="333333"/>
                </a:solidFill>
                <a:latin typeface="Arial"/>
                <a:cs typeface="Arial"/>
              </a:defRPr>
            </a:lvl1pPr>
          </a:lstStyle>
          <a:p>
            <a:pPr>
              <a:defRPr/>
            </a:pPr>
            <a:r>
              <a:rPr lang="en-US" sz="900" dirty="0">
                <a:ea typeface="Arial Unicode MS" pitchFamily="-111" charset="0"/>
              </a:rPr>
              <a:t>© 2018 Joint Operations. </a:t>
            </a:r>
          </a:p>
        </p:txBody>
      </p:sp>
    </p:spTree>
    <p:extLst>
      <p:ext uri="{BB962C8B-B14F-4D97-AF65-F5344CB8AC3E}">
        <p14:creationId xmlns:p14="http://schemas.microsoft.com/office/powerpoint/2010/main" val="372675184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60" r:id="rId22"/>
    <p:sldLayoutId id="2147483761" r:id="rId23"/>
    <p:sldLayoutId id="2147483762" r:id="rId24"/>
    <p:sldLayoutId id="2147483763" r:id="rId25"/>
    <p:sldLayoutId id="2147483764" r:id="rId26"/>
  </p:sldLayoutIdLst>
  <p:transition>
    <p:fade/>
  </p:transition>
  <p:hf sldNum="0" hd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ts val="0"/>
        </a:spcBef>
        <a:spcAft>
          <a:spcPts val="600"/>
        </a:spcAft>
        <a:buClr>
          <a:srgbClr val="333333"/>
        </a:buClr>
        <a:buSzTx/>
        <a:buFont typeface="Wingdings" pitchFamily="2" charset="2"/>
        <a:buChar char="§"/>
        <a:tabLst/>
        <a:defRPr sz="20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600"/>
        </a:spcAft>
        <a:buClr>
          <a:srgbClr val="333333"/>
        </a:buClr>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600"/>
        </a:spcAft>
        <a:buClr>
          <a:srgbClr val="333333"/>
        </a:buClr>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600"/>
        </a:spcAft>
        <a:buClr>
          <a:srgbClr val="333333"/>
        </a:buClr>
        <a:buSzPct val="65000"/>
        <a:buFont typeface="Wingdings 3" charset="2"/>
        <a:buChar char=""/>
        <a:defRPr sz="16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600"/>
        </a:spcAft>
        <a:buClr>
          <a:srgbClr val="333333"/>
        </a:buClr>
        <a:buSzPct val="65000"/>
        <a:buFont typeface="Courier New"/>
        <a:buChar char="o"/>
        <a:defRPr sz="1600" kern="1200">
          <a:solidFill>
            <a:schemeClr val="tx1"/>
          </a:solidFill>
          <a:latin typeface="Arial"/>
          <a:ea typeface="+mn-ea"/>
          <a:cs typeface="Arial"/>
        </a:defRPr>
      </a:lvl5pPr>
      <a:lvl6pPr marL="2514600" indent="-228600" algn="l" defTabSz="457200" rtl="0" eaLnBrk="1" latinLnBrk="0" hangingPunct="1">
        <a:spcBef>
          <a:spcPct val="20000"/>
        </a:spcBef>
        <a:buClr>
          <a:srgbClr val="333333"/>
        </a:buClr>
        <a:buSzPct val="50000"/>
        <a:buFont typeface="Wingdings" charset="2"/>
        <a:buChar char="u"/>
        <a:defRPr sz="1800" kern="1200">
          <a:solidFill>
            <a:schemeClr val="tx1"/>
          </a:solidFill>
          <a:latin typeface="Arial"/>
          <a:ea typeface="+mn-ea"/>
          <a:cs typeface="Arial"/>
        </a:defRPr>
      </a:lvl6pPr>
      <a:lvl7pPr marL="2971800" indent="-228600" algn="l" defTabSz="457200" rtl="0" eaLnBrk="1" latinLnBrk="0" hangingPunct="1">
        <a:spcBef>
          <a:spcPct val="20000"/>
        </a:spcBef>
        <a:buClr>
          <a:srgbClr val="333333"/>
        </a:buClr>
        <a:buSzPct val="70000"/>
        <a:buFont typeface="Wingdings" charset="2"/>
        <a:buChar char=""/>
        <a:defRPr sz="1800" kern="1200">
          <a:solidFill>
            <a:schemeClr val="tx1"/>
          </a:solidFill>
          <a:latin typeface="Arial"/>
          <a:ea typeface="+mn-ea"/>
          <a:cs typeface="Arial"/>
        </a:defRPr>
      </a:lvl7pPr>
      <a:lvl8pPr marL="3429000" indent="-228600" algn="l" defTabSz="457200" rtl="0" eaLnBrk="1" latinLnBrk="0" hangingPunct="1">
        <a:spcBef>
          <a:spcPct val="20000"/>
        </a:spcBef>
        <a:buClr>
          <a:srgbClr val="333333"/>
        </a:buClr>
        <a:buSzPct val="50000"/>
        <a:buFont typeface="Wingdings" charset="2"/>
        <a:buChar char=""/>
        <a:defRPr sz="1800" kern="1200">
          <a:solidFill>
            <a:schemeClr val="tx1"/>
          </a:solidFill>
          <a:latin typeface="Arial"/>
          <a:ea typeface="+mn-ea"/>
          <a:cs typeface="Arial"/>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953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11184601" y="6638926"/>
            <a:ext cx="702599" cy="219075"/>
          </a:xfrm>
          <a:prstGeom prst="rect">
            <a:avLst/>
          </a:prstGeom>
        </p:spPr>
        <p:txBody>
          <a:bodyPr lIns="0" tIns="0" rIns="0" bIns="0" anchor="t" anchorCtr="0"/>
          <a:lstStyle>
            <a:lvl1pPr algn="r">
              <a:defRPr sz="900">
                <a:solidFill>
                  <a:srgbClr val="333333"/>
                </a:solidFill>
                <a:latin typeface="Arial"/>
                <a:cs typeface="Arial"/>
              </a:defRPr>
            </a:lvl1pPr>
          </a:lstStyle>
          <a:p>
            <a:fld id="{EEE1B739-3A83-43B6-A1F0-8848F4EC02B2}" type="slidenum">
              <a:rPr lang="en-US" smtClean="0"/>
              <a:t>‹#›</a:t>
            </a:fld>
            <a:endParaRPr lang="en-US"/>
          </a:p>
        </p:txBody>
      </p:sp>
      <p:sp>
        <p:nvSpPr>
          <p:cNvPr id="10" name="Date Placeholder 3"/>
          <p:cNvSpPr txBox="1">
            <a:spLocks/>
          </p:cNvSpPr>
          <p:nvPr/>
        </p:nvSpPr>
        <p:spPr>
          <a:xfrm>
            <a:off x="321733" y="6638926"/>
            <a:ext cx="2015067" cy="219075"/>
          </a:xfrm>
          <a:prstGeom prst="rect">
            <a:avLst/>
          </a:prstGeom>
        </p:spPr>
        <p:txBody>
          <a:bodyPr lIns="0" tIns="0" bIns="0" anchor="t" anchorCtr="0"/>
          <a:lstStyle>
            <a:lvl1pPr marL="0" marR="0" indent="0" algn="l" defTabSz="457200" rtl="0" eaLnBrk="1" fontAlgn="auto" latinLnBrk="0" hangingPunct="1">
              <a:lnSpc>
                <a:spcPct val="100000"/>
              </a:lnSpc>
              <a:spcBef>
                <a:spcPts val="0"/>
              </a:spcBef>
              <a:spcAft>
                <a:spcPts val="0"/>
              </a:spcAft>
              <a:buClrTx/>
              <a:buSzTx/>
              <a:buFontTx/>
              <a:buNone/>
              <a:tabLst/>
              <a:defRPr sz="900">
                <a:solidFill>
                  <a:srgbClr val="333333"/>
                </a:solidFill>
                <a:latin typeface="Arial"/>
                <a:cs typeface="Aria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33333"/>
                </a:solidFill>
                <a:effectLst/>
                <a:uLnTx/>
                <a:uFillTx/>
                <a:latin typeface="Arial"/>
                <a:ea typeface="Arial Unicode MS" pitchFamily="-111" charset="0"/>
                <a:cs typeface="Arial"/>
              </a:rPr>
              <a:t>© 2018 Joint Operations</a:t>
            </a:r>
          </a:p>
        </p:txBody>
      </p:sp>
    </p:spTree>
    <p:extLst>
      <p:ext uri="{BB962C8B-B14F-4D97-AF65-F5344CB8AC3E}">
        <p14:creationId xmlns:p14="http://schemas.microsoft.com/office/powerpoint/2010/main" val="268527173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Lst>
  <p:transition>
    <p:fade/>
  </p:transition>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ts val="0"/>
        </a:spcBef>
        <a:spcAft>
          <a:spcPts val="600"/>
        </a:spcAft>
        <a:buClr>
          <a:srgbClr val="333333"/>
        </a:buClr>
        <a:buSzTx/>
        <a:buFont typeface="Wingdings" pitchFamily="2" charset="2"/>
        <a:buChar char="§"/>
        <a:tabLst/>
        <a:defRPr sz="20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600"/>
        </a:spcAft>
        <a:buClr>
          <a:srgbClr val="333333"/>
        </a:buClr>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600"/>
        </a:spcAft>
        <a:buClr>
          <a:srgbClr val="333333"/>
        </a:buClr>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600"/>
        </a:spcAft>
        <a:buClr>
          <a:srgbClr val="333333"/>
        </a:buClr>
        <a:buSzPct val="65000"/>
        <a:buFont typeface="Wingdings 3" charset="2"/>
        <a:buChar char=""/>
        <a:defRPr sz="16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600"/>
        </a:spcAft>
        <a:buClr>
          <a:srgbClr val="333333"/>
        </a:buClr>
        <a:buSzPct val="65000"/>
        <a:buFont typeface="Courier New"/>
        <a:buChar char="o"/>
        <a:defRPr sz="1600" kern="1200">
          <a:solidFill>
            <a:schemeClr val="tx1"/>
          </a:solidFill>
          <a:latin typeface="Arial"/>
          <a:ea typeface="+mn-ea"/>
          <a:cs typeface="Arial"/>
        </a:defRPr>
      </a:lvl5pPr>
      <a:lvl6pPr marL="2514600" indent="-228600" algn="l" defTabSz="457200" rtl="0" eaLnBrk="1" latinLnBrk="0" hangingPunct="1">
        <a:spcBef>
          <a:spcPct val="20000"/>
        </a:spcBef>
        <a:buClr>
          <a:srgbClr val="333333"/>
        </a:buClr>
        <a:buSzPct val="50000"/>
        <a:buFont typeface="Wingdings" charset="2"/>
        <a:buChar char="u"/>
        <a:defRPr sz="1800" kern="1200">
          <a:solidFill>
            <a:schemeClr val="tx1"/>
          </a:solidFill>
          <a:latin typeface="Arial"/>
          <a:ea typeface="+mn-ea"/>
          <a:cs typeface="Arial"/>
        </a:defRPr>
      </a:lvl6pPr>
      <a:lvl7pPr marL="2971800" indent="-228600" algn="l" defTabSz="457200" rtl="0" eaLnBrk="1" latinLnBrk="0" hangingPunct="1">
        <a:spcBef>
          <a:spcPct val="20000"/>
        </a:spcBef>
        <a:buClr>
          <a:srgbClr val="333333"/>
        </a:buClr>
        <a:buSzPct val="70000"/>
        <a:buFont typeface="Wingdings" charset="2"/>
        <a:buChar char=""/>
        <a:defRPr sz="1800" kern="1200">
          <a:solidFill>
            <a:schemeClr val="tx1"/>
          </a:solidFill>
          <a:latin typeface="Arial"/>
          <a:ea typeface="+mn-ea"/>
          <a:cs typeface="Arial"/>
        </a:defRPr>
      </a:lvl7pPr>
      <a:lvl8pPr marL="3429000" indent="-228600" algn="l" defTabSz="457200" rtl="0" eaLnBrk="1" latinLnBrk="0" hangingPunct="1">
        <a:spcBef>
          <a:spcPct val="20000"/>
        </a:spcBef>
        <a:buClr>
          <a:srgbClr val="333333"/>
        </a:buClr>
        <a:buSzPct val="50000"/>
        <a:buFont typeface="Wingdings" charset="2"/>
        <a:buChar char=""/>
        <a:defRPr sz="1800" kern="1200">
          <a:solidFill>
            <a:schemeClr val="tx1"/>
          </a:solidFill>
          <a:latin typeface="Arial"/>
          <a:ea typeface="+mn-ea"/>
          <a:cs typeface="Arial"/>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9530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5"/>
          <p:cNvSpPr>
            <a:spLocks noGrp="1"/>
          </p:cNvSpPr>
          <p:nvPr>
            <p:ph type="sldNum" sz="quarter" idx="4"/>
          </p:nvPr>
        </p:nvSpPr>
        <p:spPr>
          <a:xfrm>
            <a:off x="11184601" y="6638926"/>
            <a:ext cx="702599" cy="219075"/>
          </a:xfrm>
          <a:prstGeom prst="rect">
            <a:avLst/>
          </a:prstGeom>
        </p:spPr>
        <p:txBody>
          <a:bodyPr lIns="0" tIns="0" rIns="0" bIns="0" anchor="t" anchorCtr="0"/>
          <a:lstStyle>
            <a:lvl1pPr algn="r">
              <a:defRPr sz="900">
                <a:solidFill>
                  <a:srgbClr val="333333"/>
                </a:solidFill>
                <a:latin typeface="Arial"/>
                <a:cs typeface="Arial"/>
              </a:defRPr>
            </a:lvl1pPr>
          </a:lstStyle>
          <a:p>
            <a:fld id="{B4DB0E65-EF00-7F4C-860A-46B7C286D3E3}" type="slidenum">
              <a:rPr lang="en-US" smtClean="0"/>
              <a:pPr/>
              <a:t>‹#›</a:t>
            </a:fld>
            <a:endParaRPr lang="en-US" dirty="0"/>
          </a:p>
        </p:txBody>
      </p:sp>
      <p:sp>
        <p:nvSpPr>
          <p:cNvPr id="10" name="Date Placeholder 3"/>
          <p:cNvSpPr txBox="1">
            <a:spLocks/>
          </p:cNvSpPr>
          <p:nvPr/>
        </p:nvSpPr>
        <p:spPr>
          <a:xfrm>
            <a:off x="321733" y="6638926"/>
            <a:ext cx="2015067" cy="219075"/>
          </a:xfrm>
          <a:prstGeom prst="rect">
            <a:avLst/>
          </a:prstGeom>
        </p:spPr>
        <p:txBody>
          <a:bodyPr lIns="0" tIns="0" bIns="0" anchor="t" anchorCtr="0"/>
          <a:lstStyle>
            <a:lvl1pPr marL="0" marR="0" indent="0" algn="l" defTabSz="457200" rtl="0" eaLnBrk="1" fontAlgn="auto" latinLnBrk="0" hangingPunct="1">
              <a:lnSpc>
                <a:spcPct val="100000"/>
              </a:lnSpc>
              <a:spcBef>
                <a:spcPts val="0"/>
              </a:spcBef>
              <a:spcAft>
                <a:spcPts val="0"/>
              </a:spcAft>
              <a:buClrTx/>
              <a:buSzTx/>
              <a:buFontTx/>
              <a:buNone/>
              <a:tabLst/>
              <a:defRPr sz="900">
                <a:solidFill>
                  <a:srgbClr val="333333"/>
                </a:solidFill>
                <a:latin typeface="Arial"/>
                <a:cs typeface="Arial"/>
              </a:defRPr>
            </a:lvl1pPr>
          </a:lstStyle>
          <a:p>
            <a:pPr>
              <a:defRPr/>
            </a:pPr>
            <a:r>
              <a:rPr lang="en-US" sz="900" dirty="0">
                <a:ea typeface="Arial Unicode MS" pitchFamily="-111" charset="0"/>
              </a:rPr>
              <a:t>© 2018 Joint Operations. </a:t>
            </a:r>
          </a:p>
        </p:txBody>
      </p:sp>
    </p:spTree>
    <p:extLst>
      <p:ext uri="{BB962C8B-B14F-4D97-AF65-F5344CB8AC3E}">
        <p14:creationId xmlns:p14="http://schemas.microsoft.com/office/powerpoint/2010/main" val="156143048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 id="2147483756" r:id="rId18"/>
    <p:sldLayoutId id="2147483757" r:id="rId19"/>
    <p:sldLayoutId id="2147483758" r:id="rId20"/>
    <p:sldLayoutId id="2147483759" r:id="rId21"/>
  </p:sldLayoutIdLst>
  <p:transition>
    <p:fade/>
  </p:transition>
  <p:hf sldNum="0" hd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ts val="0"/>
        </a:spcBef>
        <a:spcAft>
          <a:spcPts val="600"/>
        </a:spcAft>
        <a:buClr>
          <a:srgbClr val="333333"/>
        </a:buClr>
        <a:buSzTx/>
        <a:buFont typeface="Wingdings" pitchFamily="2" charset="2"/>
        <a:buChar char="§"/>
        <a:tabLst/>
        <a:defRPr sz="20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600"/>
        </a:spcAft>
        <a:buClr>
          <a:srgbClr val="333333"/>
        </a:buClr>
        <a:buFont typeface="Arial"/>
        <a:buChar char="–"/>
        <a:defRPr sz="1800"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600"/>
        </a:spcAft>
        <a:buClr>
          <a:srgbClr val="333333"/>
        </a:buClr>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600"/>
        </a:spcAft>
        <a:buClr>
          <a:srgbClr val="333333"/>
        </a:buClr>
        <a:buSzPct val="65000"/>
        <a:buFont typeface="Wingdings 3" charset="2"/>
        <a:buChar char=""/>
        <a:defRPr sz="16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600"/>
        </a:spcAft>
        <a:buClr>
          <a:srgbClr val="333333"/>
        </a:buClr>
        <a:buSzPct val="65000"/>
        <a:buFont typeface="Courier New"/>
        <a:buChar char="o"/>
        <a:defRPr sz="1600" kern="1200">
          <a:solidFill>
            <a:schemeClr val="tx1"/>
          </a:solidFill>
          <a:latin typeface="Arial"/>
          <a:ea typeface="+mn-ea"/>
          <a:cs typeface="Arial"/>
        </a:defRPr>
      </a:lvl5pPr>
      <a:lvl6pPr marL="2514600" indent="-228600" algn="l" defTabSz="457200" rtl="0" eaLnBrk="1" latinLnBrk="0" hangingPunct="1">
        <a:spcBef>
          <a:spcPct val="20000"/>
        </a:spcBef>
        <a:buClr>
          <a:srgbClr val="333333"/>
        </a:buClr>
        <a:buSzPct val="50000"/>
        <a:buFont typeface="Wingdings" charset="2"/>
        <a:buChar char="u"/>
        <a:defRPr sz="1800" kern="1200">
          <a:solidFill>
            <a:schemeClr val="tx1"/>
          </a:solidFill>
          <a:latin typeface="Arial"/>
          <a:ea typeface="+mn-ea"/>
          <a:cs typeface="Arial"/>
        </a:defRPr>
      </a:lvl6pPr>
      <a:lvl7pPr marL="2971800" indent="-228600" algn="l" defTabSz="457200" rtl="0" eaLnBrk="1" latinLnBrk="0" hangingPunct="1">
        <a:spcBef>
          <a:spcPct val="20000"/>
        </a:spcBef>
        <a:buClr>
          <a:srgbClr val="333333"/>
        </a:buClr>
        <a:buSzPct val="70000"/>
        <a:buFont typeface="Wingdings" charset="2"/>
        <a:buChar char=""/>
        <a:defRPr sz="1800" kern="1200">
          <a:solidFill>
            <a:schemeClr val="tx1"/>
          </a:solidFill>
          <a:latin typeface="Arial"/>
          <a:ea typeface="+mn-ea"/>
          <a:cs typeface="Arial"/>
        </a:defRPr>
      </a:lvl7pPr>
      <a:lvl8pPr marL="3429000" indent="-228600" algn="l" defTabSz="457200" rtl="0" eaLnBrk="1" latinLnBrk="0" hangingPunct="1">
        <a:spcBef>
          <a:spcPct val="20000"/>
        </a:spcBef>
        <a:buClr>
          <a:srgbClr val="333333"/>
        </a:buClr>
        <a:buSzPct val="50000"/>
        <a:buFont typeface="Wingdings" charset="2"/>
        <a:buChar char=""/>
        <a:defRPr sz="1800" kern="1200">
          <a:solidFill>
            <a:schemeClr val="tx1"/>
          </a:solidFill>
          <a:latin typeface="Arial"/>
          <a:ea typeface="+mn-ea"/>
          <a:cs typeface="Arial"/>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4.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4.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28531-F244-1817-A3DF-5F4867C21B55}"/>
              </a:ext>
            </a:extLst>
          </p:cNvPr>
          <p:cNvSpPr>
            <a:spLocks noGrp="1"/>
          </p:cNvSpPr>
          <p:nvPr>
            <p:ph type="ctrTitle"/>
          </p:nvPr>
        </p:nvSpPr>
        <p:spPr/>
        <p:txBody>
          <a:bodyPr/>
          <a:lstStyle/>
          <a:p>
            <a:br>
              <a:rPr lang="en-US" dirty="0"/>
            </a:br>
            <a:r>
              <a:rPr lang="en-US" sz="2800" dirty="0"/>
              <a:t>IOGP Start Work Check (SWC) Overview</a:t>
            </a:r>
            <a:br>
              <a:rPr lang="en-US" dirty="0"/>
            </a:br>
            <a:endParaRPr lang="en-US" dirty="0"/>
          </a:p>
        </p:txBody>
      </p:sp>
    </p:spTree>
    <p:extLst>
      <p:ext uri="{BB962C8B-B14F-4D97-AF65-F5344CB8AC3E}">
        <p14:creationId xmlns:p14="http://schemas.microsoft.com/office/powerpoint/2010/main" val="13716389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a:extLst>
              <a:ext uri="{FF2B5EF4-FFF2-40B4-BE49-F238E27FC236}">
                <a16:creationId xmlns:a16="http://schemas.microsoft.com/office/drawing/2014/main" id="{0450557A-6DAB-50E8-ACC0-182249DB495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81750" y="1"/>
            <a:ext cx="5810250" cy="6864802"/>
          </a:xfrm>
          <a:prstGeom prst="rect">
            <a:avLst/>
          </a:prstGeom>
        </p:spPr>
      </p:pic>
      <p:sp>
        <p:nvSpPr>
          <p:cNvPr id="2" name="Title 1">
            <a:extLst>
              <a:ext uri="{FF2B5EF4-FFF2-40B4-BE49-F238E27FC236}">
                <a16:creationId xmlns:a16="http://schemas.microsoft.com/office/drawing/2014/main" id="{E82FDCE5-792F-46AB-A6BE-A14FBA3BC474}"/>
              </a:ext>
            </a:extLst>
          </p:cNvPr>
          <p:cNvSpPr>
            <a:spLocks noGrp="1"/>
          </p:cNvSpPr>
          <p:nvPr>
            <p:ph type="title"/>
          </p:nvPr>
        </p:nvSpPr>
        <p:spPr>
          <a:xfrm>
            <a:off x="419141" y="126484"/>
            <a:ext cx="5939590" cy="1033016"/>
          </a:xfrm>
        </p:spPr>
        <p:txBody>
          <a:bodyPr/>
          <a:lstStyle/>
          <a:p>
            <a:r>
              <a:rPr lang="en-US" b="1" dirty="0">
                <a:solidFill>
                  <a:srgbClr val="0050AA"/>
                </a:solidFill>
                <a:latin typeface="+mj-lt"/>
                <a:cs typeface="+mj-cs"/>
              </a:rPr>
              <a:t>Why are we moving to IOGP Start Work Checks (SWC)?</a:t>
            </a:r>
          </a:p>
        </p:txBody>
      </p:sp>
      <p:sp>
        <p:nvSpPr>
          <p:cNvPr id="8" name="Content Placeholder 7">
            <a:extLst>
              <a:ext uri="{FF2B5EF4-FFF2-40B4-BE49-F238E27FC236}">
                <a16:creationId xmlns:a16="http://schemas.microsoft.com/office/drawing/2014/main" id="{DC60C3E9-2119-428E-9434-016518A5E858}"/>
              </a:ext>
            </a:extLst>
          </p:cNvPr>
          <p:cNvSpPr>
            <a:spLocks noGrp="1"/>
          </p:cNvSpPr>
          <p:nvPr>
            <p:ph sz="half" idx="1"/>
          </p:nvPr>
        </p:nvSpPr>
        <p:spPr>
          <a:xfrm>
            <a:off x="377191" y="1215098"/>
            <a:ext cx="5433060" cy="2990545"/>
          </a:xfrm>
        </p:spPr>
        <p:txBody>
          <a:bodyPr/>
          <a:lstStyle/>
          <a:p>
            <a:pPr>
              <a:buFont typeface="Arial"/>
              <a:buNone/>
            </a:pPr>
            <a:r>
              <a:rPr lang="en-US" sz="1600" b="1" dirty="0"/>
              <a:t>Adopting an industry standard</a:t>
            </a:r>
          </a:p>
          <a:p>
            <a:pPr marL="238115" indent="-238115">
              <a:spcAft>
                <a:spcPts val="500"/>
              </a:spcAft>
              <a:buFont typeface="Arial" panose="020B0604020202020204" pitchFamily="34" charset="0"/>
              <a:buChar char="•"/>
            </a:pPr>
            <a:r>
              <a:rPr lang="en-US" sz="1800" dirty="0"/>
              <a:t>Our current SWCs require the use of 2 separate documents to be effective: Start Work Check and Save Your Life Actions (SYLA)</a:t>
            </a:r>
          </a:p>
          <a:p>
            <a:pPr marL="238115" indent="-238115">
              <a:spcAft>
                <a:spcPts val="500"/>
              </a:spcAft>
              <a:buFont typeface="Arial" panose="020B0604020202020204" pitchFamily="34" charset="0"/>
              <a:buChar char="•"/>
            </a:pPr>
            <a:r>
              <a:rPr lang="en-US" sz="1800" dirty="0"/>
              <a:t>Our Business Partners work with our peers as well – which in the past meant different processes and tools including SWCs.</a:t>
            </a:r>
          </a:p>
        </p:txBody>
      </p:sp>
      <p:sp>
        <p:nvSpPr>
          <p:cNvPr id="14" name="TextBox 13">
            <a:extLst>
              <a:ext uri="{FF2B5EF4-FFF2-40B4-BE49-F238E27FC236}">
                <a16:creationId xmlns:a16="http://schemas.microsoft.com/office/drawing/2014/main" id="{4C131A6A-16A2-464A-8DF6-0D257062A7B9}"/>
              </a:ext>
            </a:extLst>
          </p:cNvPr>
          <p:cNvSpPr txBox="1"/>
          <p:nvPr/>
        </p:nvSpPr>
        <p:spPr bwMode="white">
          <a:xfrm>
            <a:off x="319618" y="4199245"/>
            <a:ext cx="2030778" cy="2349711"/>
          </a:xfrm>
          <a:prstGeom prst="rect">
            <a:avLst/>
          </a:prstGeom>
          <a:solidFill>
            <a:srgbClr val="0B2D71"/>
          </a:solidFill>
        </p:spPr>
        <p:txBody>
          <a:bodyPr wrap="square" lIns="228600" tIns="228600" rIns="228600" bIns="76200" rtlCol="0">
            <a:noAutofit/>
          </a:bodyPr>
          <a:lstStyle/>
          <a:p>
            <a:pPr algn="ctr">
              <a:spcBef>
                <a:spcPts val="500"/>
              </a:spcBef>
              <a:defRPr/>
            </a:pPr>
            <a:r>
              <a:rPr lang="en-SG" sz="1667" b="1" dirty="0">
                <a:solidFill>
                  <a:schemeClr val="bg1"/>
                </a:solidFill>
                <a:cs typeface="Arial" panose="020B0604020202020204" pitchFamily="34" charset="0"/>
              </a:rPr>
              <a:t>One Simple Document</a:t>
            </a:r>
            <a:endParaRPr lang="en-SG" sz="1667" dirty="0">
              <a:solidFill>
                <a:schemeClr val="bg1"/>
              </a:solidFill>
            </a:endParaRPr>
          </a:p>
          <a:p>
            <a:pPr algn="ctr" defTabSz="914363">
              <a:spcBef>
                <a:spcPts val="500"/>
              </a:spcBef>
              <a:defRPr/>
            </a:pPr>
            <a:r>
              <a:rPr lang="en-SG" sz="1667" dirty="0">
                <a:solidFill>
                  <a:schemeClr val="bg1"/>
                </a:solidFill>
              </a:rPr>
              <a:t>SYLA “How-</a:t>
            </a:r>
            <a:r>
              <a:rPr lang="en-SG" sz="1667" dirty="0" err="1">
                <a:solidFill>
                  <a:schemeClr val="bg1"/>
                </a:solidFill>
              </a:rPr>
              <a:t>to’s</a:t>
            </a:r>
            <a:r>
              <a:rPr lang="en-SG" sz="1667" dirty="0">
                <a:solidFill>
                  <a:schemeClr val="bg1"/>
                </a:solidFill>
              </a:rPr>
              <a:t>”  included in the IOPG start work checks and fit on one page</a:t>
            </a:r>
          </a:p>
        </p:txBody>
      </p:sp>
      <p:sp>
        <p:nvSpPr>
          <p:cNvPr id="19" name="TextBox 18">
            <a:extLst>
              <a:ext uri="{FF2B5EF4-FFF2-40B4-BE49-F238E27FC236}">
                <a16:creationId xmlns:a16="http://schemas.microsoft.com/office/drawing/2014/main" id="{2404DE95-FAD0-4977-9267-6726BDE716A8}"/>
              </a:ext>
            </a:extLst>
          </p:cNvPr>
          <p:cNvSpPr txBox="1"/>
          <p:nvPr/>
        </p:nvSpPr>
        <p:spPr bwMode="white">
          <a:xfrm>
            <a:off x="2378525" y="4205643"/>
            <a:ext cx="2030778" cy="2349711"/>
          </a:xfrm>
          <a:prstGeom prst="rect">
            <a:avLst/>
          </a:prstGeom>
          <a:solidFill>
            <a:srgbClr val="0066B2"/>
          </a:solidFill>
        </p:spPr>
        <p:txBody>
          <a:bodyPr wrap="square" lIns="228600" tIns="228600" rIns="228600" bIns="76200" rtlCol="0">
            <a:noAutofit/>
          </a:bodyPr>
          <a:lstStyle/>
          <a:p>
            <a:pPr algn="ctr">
              <a:spcBef>
                <a:spcPts val="500"/>
              </a:spcBef>
              <a:defRPr/>
            </a:pPr>
            <a:r>
              <a:rPr lang="en-SG" sz="1667" b="1" dirty="0">
                <a:solidFill>
                  <a:schemeClr val="bg1"/>
                </a:solidFill>
                <a:cs typeface="Arial" panose="020B0604020202020204" pitchFamily="34" charset="0"/>
              </a:rPr>
              <a:t>Industry Standard Tool</a:t>
            </a:r>
            <a:endParaRPr lang="en-SG" sz="1667" dirty="0">
              <a:solidFill>
                <a:schemeClr val="bg1"/>
              </a:solidFill>
            </a:endParaRPr>
          </a:p>
          <a:p>
            <a:pPr algn="ctr" defTabSz="914363">
              <a:spcBef>
                <a:spcPts val="500"/>
              </a:spcBef>
              <a:defRPr/>
            </a:pPr>
            <a:r>
              <a:rPr lang="en-SG" sz="1667" dirty="0">
                <a:solidFill>
                  <a:schemeClr val="bg1"/>
                </a:solidFill>
              </a:rPr>
              <a:t>Promotes consistent use for similar work across industry</a:t>
            </a:r>
          </a:p>
        </p:txBody>
      </p:sp>
      <p:sp>
        <p:nvSpPr>
          <p:cNvPr id="20" name="TextBox 19">
            <a:extLst>
              <a:ext uri="{FF2B5EF4-FFF2-40B4-BE49-F238E27FC236}">
                <a16:creationId xmlns:a16="http://schemas.microsoft.com/office/drawing/2014/main" id="{956C6BA0-9B7A-4AB6-8CAD-C209645CA187}"/>
              </a:ext>
            </a:extLst>
          </p:cNvPr>
          <p:cNvSpPr txBox="1"/>
          <p:nvPr/>
        </p:nvSpPr>
        <p:spPr bwMode="white">
          <a:xfrm>
            <a:off x="4441053" y="4199244"/>
            <a:ext cx="1894658" cy="2349710"/>
          </a:xfrm>
          <a:prstGeom prst="rect">
            <a:avLst/>
          </a:prstGeom>
          <a:solidFill>
            <a:srgbClr val="009DD9"/>
          </a:solidFill>
        </p:spPr>
        <p:txBody>
          <a:bodyPr wrap="square" lIns="190500" tIns="228600" rIns="190500" bIns="76200" rtlCol="0">
            <a:noAutofit/>
          </a:bodyPr>
          <a:lstStyle/>
          <a:p>
            <a:pPr algn="ctr">
              <a:spcBef>
                <a:spcPts val="500"/>
              </a:spcBef>
              <a:defRPr/>
            </a:pPr>
            <a:r>
              <a:rPr lang="en-SG" sz="1667" b="1" dirty="0">
                <a:solidFill>
                  <a:schemeClr val="bg1"/>
                </a:solidFill>
                <a:cs typeface="Arial" panose="020B0604020202020204" pitchFamily="34" charset="0"/>
              </a:rPr>
              <a:t>80% Contracted Workforce</a:t>
            </a:r>
            <a:endParaRPr lang="en-SG" sz="1667" dirty="0">
              <a:solidFill>
                <a:schemeClr val="bg1"/>
              </a:solidFill>
            </a:endParaRPr>
          </a:p>
          <a:p>
            <a:pPr algn="ctr" defTabSz="914363">
              <a:spcBef>
                <a:spcPts val="500"/>
              </a:spcBef>
              <a:defRPr/>
            </a:pPr>
            <a:r>
              <a:rPr lang="en-US" sz="1667" dirty="0">
                <a:solidFill>
                  <a:schemeClr val="bg1"/>
                </a:solidFill>
              </a:rPr>
              <a:t>Alignment on lifesaving actions is critical in preventing fatal outcomes</a:t>
            </a:r>
            <a:endParaRPr lang="en-SG" sz="1667" dirty="0">
              <a:solidFill>
                <a:schemeClr val="bg1"/>
              </a:solidFill>
            </a:endParaRPr>
          </a:p>
        </p:txBody>
      </p:sp>
      <p:sp>
        <p:nvSpPr>
          <p:cNvPr id="16" name="TextBox 15">
            <a:extLst>
              <a:ext uri="{FF2B5EF4-FFF2-40B4-BE49-F238E27FC236}">
                <a16:creationId xmlns:a16="http://schemas.microsoft.com/office/drawing/2014/main" id="{9B78B1C1-72C3-4C01-A334-B4508C87A12C}"/>
              </a:ext>
              <a:ext uri="{C183D7F6-B498-43B3-948B-1728B52AA6E4}">
                <adec:decorative xmlns:adec="http://schemas.microsoft.com/office/drawing/2017/decorative" val="1"/>
              </a:ext>
            </a:extLst>
          </p:cNvPr>
          <p:cNvSpPr txBox="1"/>
          <p:nvPr/>
        </p:nvSpPr>
        <p:spPr bwMode="white">
          <a:xfrm>
            <a:off x="11366501" y="6493799"/>
            <a:ext cx="222249" cy="123111"/>
          </a:xfrm>
          <a:prstGeom prst="rect">
            <a:avLst/>
          </a:prstGeom>
          <a:noFill/>
        </p:spPr>
        <p:txBody>
          <a:bodyPr wrap="square" lIns="0" tIns="0" rIns="0" bIns="0" rtlCol="0">
            <a:noAutofit/>
          </a:bodyPr>
          <a:lstStyle/>
          <a:p>
            <a:pPr algn="r"/>
            <a:fld id="{9A822660-8374-4340-934D-8C9E1AF0D0EE}" type="slidenum">
              <a:rPr lang="en-US" sz="833">
                <a:solidFill>
                  <a:schemeClr val="bg1"/>
                </a:solidFill>
                <a:latin typeface="Arial"/>
              </a:rPr>
              <a:pPr algn="r"/>
              <a:t>2</a:t>
            </a:fld>
            <a:endParaRPr lang="en-US" sz="833">
              <a:solidFill>
                <a:schemeClr val="bg1"/>
              </a:solidFill>
              <a:latin typeface="Arial"/>
            </a:endParaRPr>
          </a:p>
        </p:txBody>
      </p:sp>
      <p:cxnSp>
        <p:nvCxnSpPr>
          <p:cNvPr id="17" name="Straight Connector 16">
            <a:extLst>
              <a:ext uri="{FF2B5EF4-FFF2-40B4-BE49-F238E27FC236}">
                <a16:creationId xmlns:a16="http://schemas.microsoft.com/office/drawing/2014/main" id="{DE53B988-796E-4DE5-A362-025C9E0DEBD1}"/>
              </a:ext>
              <a:ext uri="{C183D7F6-B498-43B3-948B-1728B52AA6E4}">
                <adec:decorative xmlns:adec="http://schemas.microsoft.com/office/drawing/2017/decorative" val="1"/>
              </a:ext>
            </a:extLst>
          </p:cNvPr>
          <p:cNvCxnSpPr>
            <a:cxnSpLocks/>
          </p:cNvCxnSpPr>
          <p:nvPr/>
        </p:nvCxnSpPr>
        <p:spPr bwMode="white">
          <a:xfrm>
            <a:off x="11334750" y="6434656"/>
            <a:ext cx="0" cy="228600"/>
          </a:xfrm>
          <a:prstGeom prst="line">
            <a:avLst/>
          </a:prstGeom>
          <a:ln w="635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715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B52DD-2D8B-B60D-0C0A-DDA86133F37F}"/>
              </a:ext>
            </a:extLst>
          </p:cNvPr>
          <p:cNvSpPr>
            <a:spLocks noGrp="1"/>
          </p:cNvSpPr>
          <p:nvPr>
            <p:ph type="title"/>
          </p:nvPr>
        </p:nvSpPr>
        <p:spPr/>
        <p:txBody>
          <a:bodyPr>
            <a:normAutofit fontScale="90000"/>
          </a:bodyPr>
          <a:lstStyle/>
          <a:p>
            <a:r>
              <a:rPr lang="en-US" sz="2700" b="1" dirty="0">
                <a:solidFill>
                  <a:srgbClr val="0050AA"/>
                </a:solidFill>
                <a:latin typeface="+mj-lt"/>
                <a:cs typeface="+mj-cs"/>
              </a:rPr>
              <a:t>Start Work Checks – What’s Changing?</a:t>
            </a:r>
            <a:br>
              <a:rPr lang="en-US" dirty="0"/>
            </a:br>
            <a:br>
              <a:rPr lang="en-US" sz="2400" b="1" dirty="0">
                <a:solidFill>
                  <a:schemeClr val="accent4">
                    <a:lumMod val="50000"/>
                  </a:schemeClr>
                </a:solidFill>
                <a:latin typeface="Franklin Gothic Book" panose="020B0503020102020204" pitchFamily="34" charset="0"/>
              </a:rPr>
            </a:br>
            <a:br>
              <a:rPr lang="en-US" sz="2400" b="1" dirty="0">
                <a:solidFill>
                  <a:schemeClr val="accent4">
                    <a:lumMod val="50000"/>
                  </a:schemeClr>
                </a:solidFill>
                <a:latin typeface="Franklin Gothic Book" panose="020B0503020102020204" pitchFamily="34" charset="0"/>
              </a:rPr>
            </a:br>
            <a:endParaRPr lang="en-US" dirty="0"/>
          </a:p>
        </p:txBody>
      </p:sp>
      <p:pic>
        <p:nvPicPr>
          <p:cNvPr id="4" name="Picture Placeholder 3">
            <a:extLst>
              <a:ext uri="{FF2B5EF4-FFF2-40B4-BE49-F238E27FC236}">
                <a16:creationId xmlns:a16="http://schemas.microsoft.com/office/drawing/2014/main" id="{F1680E04-9364-49EC-1292-F222DEBE721B}"/>
              </a:ext>
            </a:extLst>
          </p:cNvPr>
          <p:cNvPicPr>
            <a:picLocks noGrp="1" noChangeAspect="1"/>
          </p:cNvPicPr>
          <p:nvPr>
            <p:ph type="pic" sz="quarter" idx="10"/>
          </p:nvPr>
        </p:nvPicPr>
        <p:blipFill>
          <a:blip r:embed="rId3"/>
          <a:srcRect l="2280" r="2280"/>
          <a:stretch>
            <a:fillRect/>
          </a:stretch>
        </p:blipFill>
        <p:spPr>
          <a:xfrm>
            <a:off x="312860" y="1564786"/>
            <a:ext cx="3186898" cy="4699000"/>
          </a:xfrm>
          <a:prstGeom prst="rect">
            <a:avLst/>
          </a:prstGeom>
          <a:ln>
            <a:solidFill>
              <a:srgbClr val="000000"/>
            </a:solidFill>
          </a:ln>
        </p:spPr>
      </p:pic>
      <p:pic>
        <p:nvPicPr>
          <p:cNvPr id="5" name="Picture 4">
            <a:extLst>
              <a:ext uri="{FF2B5EF4-FFF2-40B4-BE49-F238E27FC236}">
                <a16:creationId xmlns:a16="http://schemas.microsoft.com/office/drawing/2014/main" id="{36682670-7435-8803-4A49-2A5D4C2A0DE9}"/>
              </a:ext>
            </a:extLst>
          </p:cNvPr>
          <p:cNvPicPr>
            <a:picLocks noChangeAspect="1"/>
          </p:cNvPicPr>
          <p:nvPr/>
        </p:nvPicPr>
        <p:blipFill>
          <a:blip r:embed="rId4"/>
          <a:stretch>
            <a:fillRect/>
          </a:stretch>
        </p:blipFill>
        <p:spPr>
          <a:xfrm>
            <a:off x="3978675" y="1526686"/>
            <a:ext cx="3186899" cy="4699000"/>
          </a:xfrm>
          <a:prstGeom prst="rect">
            <a:avLst/>
          </a:prstGeom>
          <a:ln>
            <a:solidFill>
              <a:srgbClr val="000000"/>
            </a:solidFill>
          </a:ln>
        </p:spPr>
      </p:pic>
      <p:pic>
        <p:nvPicPr>
          <p:cNvPr id="6" name="Picture 5">
            <a:extLst>
              <a:ext uri="{FF2B5EF4-FFF2-40B4-BE49-F238E27FC236}">
                <a16:creationId xmlns:a16="http://schemas.microsoft.com/office/drawing/2014/main" id="{76F48E49-4F3A-7AA6-5484-6E954373DAFC}"/>
              </a:ext>
            </a:extLst>
          </p:cNvPr>
          <p:cNvPicPr>
            <a:picLocks noChangeAspect="1"/>
          </p:cNvPicPr>
          <p:nvPr/>
        </p:nvPicPr>
        <p:blipFill rotWithShape="1">
          <a:blip r:embed="rId5"/>
          <a:srcRect r="1143"/>
          <a:stretch/>
        </p:blipFill>
        <p:spPr>
          <a:xfrm>
            <a:off x="8554545" y="1526686"/>
            <a:ext cx="3186899" cy="4699000"/>
          </a:xfrm>
          <a:prstGeom prst="rect">
            <a:avLst/>
          </a:prstGeom>
          <a:ln>
            <a:solidFill>
              <a:srgbClr val="000000"/>
            </a:solidFill>
          </a:ln>
        </p:spPr>
      </p:pic>
      <p:sp>
        <p:nvSpPr>
          <p:cNvPr id="7" name="Plus Sign 6">
            <a:extLst>
              <a:ext uri="{FF2B5EF4-FFF2-40B4-BE49-F238E27FC236}">
                <a16:creationId xmlns:a16="http://schemas.microsoft.com/office/drawing/2014/main" id="{BC22E164-B7F3-7F3D-3561-248AF7C1D715}"/>
              </a:ext>
            </a:extLst>
          </p:cNvPr>
          <p:cNvSpPr/>
          <p:nvPr/>
        </p:nvSpPr>
        <p:spPr bwMode="auto">
          <a:xfrm>
            <a:off x="3439009" y="3074922"/>
            <a:ext cx="600415" cy="521975"/>
          </a:xfrm>
          <a:prstGeom prst="mathPlus">
            <a:avLst/>
          </a:prstGeom>
          <a:solidFill>
            <a:schemeClr val="tx1"/>
          </a:solidFill>
          <a:ln>
            <a:noFill/>
            <a:headEnd/>
            <a:tailEn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777642" fontAlgn="base">
              <a:spcBef>
                <a:spcPct val="0"/>
              </a:spcBef>
              <a:spcAft>
                <a:spcPct val="0"/>
              </a:spcAft>
            </a:pPr>
            <a:endParaRPr lang="en-US" sz="1799" dirty="0">
              <a:solidFill>
                <a:prstClr val="white"/>
              </a:solidFill>
            </a:endParaRPr>
          </a:p>
        </p:txBody>
      </p:sp>
      <p:sp>
        <p:nvSpPr>
          <p:cNvPr id="8" name="Arrow: Right 7">
            <a:extLst>
              <a:ext uri="{FF2B5EF4-FFF2-40B4-BE49-F238E27FC236}">
                <a16:creationId xmlns:a16="http://schemas.microsoft.com/office/drawing/2014/main" id="{A7F2B9D0-29F0-C19C-DB17-62E625E244D9}"/>
              </a:ext>
            </a:extLst>
          </p:cNvPr>
          <p:cNvSpPr/>
          <p:nvPr/>
        </p:nvSpPr>
        <p:spPr bwMode="auto">
          <a:xfrm>
            <a:off x="7337618" y="3235310"/>
            <a:ext cx="1044883" cy="387379"/>
          </a:xfrm>
          <a:prstGeom prst="rightArrow">
            <a:avLst/>
          </a:prstGeom>
          <a:solidFill>
            <a:schemeClr val="tx1"/>
          </a:solidFill>
          <a:ln>
            <a:noFill/>
            <a:headEnd/>
            <a:tailEn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777642" fontAlgn="base">
              <a:spcBef>
                <a:spcPct val="0"/>
              </a:spcBef>
              <a:spcAft>
                <a:spcPct val="0"/>
              </a:spcAft>
            </a:pPr>
            <a:endParaRPr lang="en-US" sz="1799" dirty="0">
              <a:solidFill>
                <a:prstClr val="white"/>
              </a:solidFill>
            </a:endParaRPr>
          </a:p>
        </p:txBody>
      </p:sp>
    </p:spTree>
    <p:extLst>
      <p:ext uri="{BB962C8B-B14F-4D97-AF65-F5344CB8AC3E}">
        <p14:creationId xmlns:p14="http://schemas.microsoft.com/office/powerpoint/2010/main" val="40081946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25F73-55C4-9003-DEA7-18E6CBEC9712}"/>
              </a:ext>
            </a:extLst>
          </p:cNvPr>
          <p:cNvSpPr>
            <a:spLocks noGrp="1"/>
          </p:cNvSpPr>
          <p:nvPr>
            <p:ph type="title"/>
          </p:nvPr>
        </p:nvSpPr>
        <p:spPr>
          <a:xfrm>
            <a:off x="571501" y="403210"/>
            <a:ext cx="11016984" cy="1033016"/>
          </a:xfrm>
        </p:spPr>
        <p:txBody>
          <a:bodyPr>
            <a:normAutofit/>
          </a:bodyPr>
          <a:lstStyle/>
          <a:p>
            <a:r>
              <a:rPr lang="en-US" b="1" dirty="0">
                <a:solidFill>
                  <a:srgbClr val="0050AA"/>
                </a:solidFill>
                <a:latin typeface="+mj-lt"/>
                <a:cs typeface="+mj-cs"/>
              </a:rPr>
              <a:t>Example of an IOGP Start Work Check</a:t>
            </a:r>
          </a:p>
        </p:txBody>
      </p:sp>
      <p:pic>
        <p:nvPicPr>
          <p:cNvPr id="4" name="Picture 3">
            <a:extLst>
              <a:ext uri="{FF2B5EF4-FFF2-40B4-BE49-F238E27FC236}">
                <a16:creationId xmlns:a16="http://schemas.microsoft.com/office/drawing/2014/main" id="{C503FAD5-2B8A-FAAA-E7E0-D76425201B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17884" y="1554358"/>
            <a:ext cx="3324542" cy="4699000"/>
          </a:xfrm>
          <a:prstGeom prst="rect">
            <a:avLst/>
          </a:prstGeom>
          <a:noFill/>
          <a:effectLst>
            <a:outerShdw blurRad="254000" dist="25400" dir="1200000" sx="101000" sy="101000" algn="tl" rotWithShape="0">
              <a:prstClr val="black">
                <a:alpha val="40000"/>
              </a:prstClr>
            </a:outerShdw>
          </a:effectLst>
        </p:spPr>
      </p:pic>
      <p:pic>
        <p:nvPicPr>
          <p:cNvPr id="6" name="Picture 5">
            <a:extLst>
              <a:ext uri="{FF2B5EF4-FFF2-40B4-BE49-F238E27FC236}">
                <a16:creationId xmlns:a16="http://schemas.microsoft.com/office/drawing/2014/main" id="{91CF79D9-6000-327C-7A58-04344627E9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8678" y="1554358"/>
            <a:ext cx="3315538" cy="4699000"/>
          </a:xfrm>
          <a:prstGeom prst="rect">
            <a:avLst/>
          </a:prstGeom>
          <a:effectLst>
            <a:outerShdw blurRad="254000" dist="25400" dir="1200000" sx="101000" sy="101000" algn="tl" rotWithShape="0">
              <a:prstClr val="black">
                <a:alpha val="40000"/>
              </a:prstClr>
            </a:outerShdw>
          </a:effectLst>
        </p:spPr>
      </p:pic>
      <p:sp>
        <p:nvSpPr>
          <p:cNvPr id="8" name="Rectangle 7">
            <a:extLst>
              <a:ext uri="{FF2B5EF4-FFF2-40B4-BE49-F238E27FC236}">
                <a16:creationId xmlns:a16="http://schemas.microsoft.com/office/drawing/2014/main" id="{203F37F4-3E8B-80A4-623A-761BAA2545FA}"/>
              </a:ext>
            </a:extLst>
          </p:cNvPr>
          <p:cNvSpPr/>
          <p:nvPr/>
        </p:nvSpPr>
        <p:spPr>
          <a:xfrm>
            <a:off x="5337039" y="2472868"/>
            <a:ext cx="1712538" cy="533400"/>
          </a:xfrm>
          <a:prstGeom prst="rect">
            <a:avLst/>
          </a:prstGeom>
          <a:solidFill>
            <a:srgbClr val="006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a:t>Dual assurance verification</a:t>
            </a:r>
          </a:p>
        </p:txBody>
      </p:sp>
      <p:sp>
        <p:nvSpPr>
          <p:cNvPr id="10" name="Rectangle 9">
            <a:extLst>
              <a:ext uri="{FF2B5EF4-FFF2-40B4-BE49-F238E27FC236}">
                <a16:creationId xmlns:a16="http://schemas.microsoft.com/office/drawing/2014/main" id="{5FEE68A5-993D-B964-1825-0F08A3DA51A8}"/>
              </a:ext>
            </a:extLst>
          </p:cNvPr>
          <p:cNvSpPr/>
          <p:nvPr/>
        </p:nvSpPr>
        <p:spPr>
          <a:xfrm>
            <a:off x="340295" y="4540760"/>
            <a:ext cx="1262421" cy="639793"/>
          </a:xfrm>
          <a:prstGeom prst="rect">
            <a:avLst/>
          </a:prstGeom>
          <a:solidFill>
            <a:srgbClr val="006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a:t>Each row is a check item</a:t>
            </a:r>
          </a:p>
        </p:txBody>
      </p:sp>
      <p:sp>
        <p:nvSpPr>
          <p:cNvPr id="11" name="Rectangle 10">
            <a:extLst>
              <a:ext uri="{FF2B5EF4-FFF2-40B4-BE49-F238E27FC236}">
                <a16:creationId xmlns:a16="http://schemas.microsoft.com/office/drawing/2014/main" id="{9A703878-EDF6-3EB3-10BB-8358B22923F0}"/>
              </a:ext>
            </a:extLst>
          </p:cNvPr>
          <p:cNvSpPr/>
          <p:nvPr/>
        </p:nvSpPr>
        <p:spPr>
          <a:xfrm>
            <a:off x="5236169" y="4970384"/>
            <a:ext cx="1719663" cy="683175"/>
          </a:xfrm>
          <a:prstGeom prst="rect">
            <a:avLst/>
          </a:prstGeom>
          <a:solidFill>
            <a:srgbClr val="006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a:t>Final row completed once all check </a:t>
            </a:r>
            <a:br>
              <a:rPr lang="en-US" sz="1333"/>
            </a:br>
            <a:r>
              <a:rPr lang="en-US" sz="1333"/>
              <a:t>items verified</a:t>
            </a:r>
          </a:p>
        </p:txBody>
      </p:sp>
      <p:sp>
        <p:nvSpPr>
          <p:cNvPr id="13" name="Rectangle 12">
            <a:extLst>
              <a:ext uri="{FF2B5EF4-FFF2-40B4-BE49-F238E27FC236}">
                <a16:creationId xmlns:a16="http://schemas.microsoft.com/office/drawing/2014/main" id="{2A9283AD-5C3F-851E-4901-792F22AE2B5A}"/>
              </a:ext>
            </a:extLst>
          </p:cNvPr>
          <p:cNvSpPr/>
          <p:nvPr/>
        </p:nvSpPr>
        <p:spPr>
          <a:xfrm>
            <a:off x="10664981" y="2495548"/>
            <a:ext cx="1397622" cy="1033016"/>
          </a:xfrm>
          <a:prstGeom prst="rect">
            <a:avLst/>
          </a:prstGeom>
          <a:solidFill>
            <a:srgbClr val="006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a:t>Full page diagrams to aid understanding</a:t>
            </a:r>
          </a:p>
        </p:txBody>
      </p:sp>
      <p:cxnSp>
        <p:nvCxnSpPr>
          <p:cNvPr id="17" name="Straight Arrow Connector 16">
            <a:extLst>
              <a:ext uri="{FF2B5EF4-FFF2-40B4-BE49-F238E27FC236}">
                <a16:creationId xmlns:a16="http://schemas.microsoft.com/office/drawing/2014/main" id="{A22DBF34-65D0-2E8A-027C-86480B6A8DE7}"/>
              </a:ext>
            </a:extLst>
          </p:cNvPr>
          <p:cNvCxnSpPr>
            <a:cxnSpLocks/>
          </p:cNvCxnSpPr>
          <p:nvPr/>
        </p:nvCxnSpPr>
        <p:spPr>
          <a:xfrm flipH="1" flipV="1">
            <a:off x="9303014" y="3012055"/>
            <a:ext cx="1377208" cy="1"/>
          </a:xfrm>
          <a:prstGeom prst="straightConnector1">
            <a:avLst/>
          </a:prstGeom>
          <a:ln w="19050" cmpd="sng">
            <a:solidFill>
              <a:srgbClr val="0066B2"/>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4411FE3-7191-7F95-7C1F-D0C71CEBBC8F}"/>
              </a:ext>
            </a:extLst>
          </p:cNvPr>
          <p:cNvCxnSpPr>
            <a:cxnSpLocks/>
          </p:cNvCxnSpPr>
          <p:nvPr/>
        </p:nvCxnSpPr>
        <p:spPr>
          <a:xfrm flipH="1" flipV="1">
            <a:off x="5065231" y="2766605"/>
            <a:ext cx="304800" cy="1"/>
          </a:xfrm>
          <a:prstGeom prst="straightConnector1">
            <a:avLst/>
          </a:prstGeom>
          <a:ln w="19050" cmpd="sng">
            <a:solidFill>
              <a:srgbClr val="0066B2"/>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89F35CCE-E8B6-7D7A-0A41-33979FD1B117}"/>
              </a:ext>
            </a:extLst>
          </p:cNvPr>
          <p:cNvCxnSpPr>
            <a:cxnSpLocks/>
          </p:cNvCxnSpPr>
          <p:nvPr/>
        </p:nvCxnSpPr>
        <p:spPr>
          <a:xfrm flipV="1">
            <a:off x="1475101" y="4851685"/>
            <a:ext cx="685800" cy="1"/>
          </a:xfrm>
          <a:prstGeom prst="straightConnector1">
            <a:avLst/>
          </a:prstGeom>
          <a:ln w="19050" cmpd="sng">
            <a:solidFill>
              <a:srgbClr val="0066B2"/>
            </a:solidFill>
            <a:tailEnd type="oval" w="lg" len="lg"/>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9D4E962-CF14-41CE-900B-D77B32EBD4C3}"/>
              </a:ext>
            </a:extLst>
          </p:cNvPr>
          <p:cNvCxnSpPr>
            <a:cxnSpLocks/>
          </p:cNvCxnSpPr>
          <p:nvPr/>
        </p:nvCxnSpPr>
        <p:spPr>
          <a:xfrm flipV="1">
            <a:off x="1237868" y="2795962"/>
            <a:ext cx="2286000" cy="1"/>
          </a:xfrm>
          <a:prstGeom prst="straightConnector1">
            <a:avLst/>
          </a:prstGeom>
          <a:ln w="19050" cmpd="sng">
            <a:solidFill>
              <a:srgbClr val="0066B2"/>
            </a:solidFill>
            <a:tailEnd type="oval" w="lg" len="lg"/>
          </a:ln>
          <a:effectLst/>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F0D32C3-E3EF-ACFC-0AF4-CD7AD62ABFC7}"/>
              </a:ext>
            </a:extLst>
          </p:cNvPr>
          <p:cNvSpPr/>
          <p:nvPr/>
        </p:nvSpPr>
        <p:spPr>
          <a:xfrm>
            <a:off x="340295" y="1951587"/>
            <a:ext cx="1262421" cy="1703481"/>
          </a:xfrm>
          <a:prstGeom prst="rect">
            <a:avLst/>
          </a:prstGeom>
          <a:solidFill>
            <a:srgbClr val="0066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33"/>
              <a:t>This column provides guidance and examples on how to complete the check</a:t>
            </a:r>
          </a:p>
        </p:txBody>
      </p:sp>
      <p:cxnSp>
        <p:nvCxnSpPr>
          <p:cNvPr id="23" name="Connector: Elbow 22">
            <a:extLst>
              <a:ext uri="{FF2B5EF4-FFF2-40B4-BE49-F238E27FC236}">
                <a16:creationId xmlns:a16="http://schemas.microsoft.com/office/drawing/2014/main" id="{8EC79921-3CCA-8564-B54C-6772410AEAD1}"/>
              </a:ext>
            </a:extLst>
          </p:cNvPr>
          <p:cNvCxnSpPr>
            <a:cxnSpLocks/>
          </p:cNvCxnSpPr>
          <p:nvPr/>
        </p:nvCxnSpPr>
        <p:spPr>
          <a:xfrm rot="10800000" flipV="1">
            <a:off x="5065232" y="5627087"/>
            <a:ext cx="1012458" cy="389302"/>
          </a:xfrm>
          <a:prstGeom prst="bentConnector3">
            <a:avLst>
              <a:gd name="adj1" fmla="val 574"/>
            </a:avLst>
          </a:prstGeom>
          <a:ln w="19050" cmpd="sng">
            <a:solidFill>
              <a:srgbClr val="0066B2"/>
            </a:solidFill>
            <a:tailEnd type="oval"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87658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22C36-63C6-22A4-9753-6BE0DB169ACD}"/>
              </a:ext>
            </a:extLst>
          </p:cNvPr>
          <p:cNvSpPr>
            <a:spLocks noGrp="1"/>
          </p:cNvSpPr>
          <p:nvPr>
            <p:ph type="title"/>
          </p:nvPr>
        </p:nvSpPr>
        <p:spPr>
          <a:xfrm>
            <a:off x="571501" y="403210"/>
            <a:ext cx="11016984" cy="1033016"/>
          </a:xfrm>
        </p:spPr>
        <p:txBody>
          <a:bodyPr anchor="t">
            <a:normAutofit/>
          </a:bodyPr>
          <a:lstStyle/>
          <a:p>
            <a:r>
              <a:rPr lang="en-US" b="1" dirty="0">
                <a:solidFill>
                  <a:srgbClr val="0050AA"/>
                </a:solidFill>
                <a:latin typeface="+mj-lt"/>
                <a:cs typeface="+mj-cs"/>
              </a:rPr>
              <a:t>Where and when should a Start Work Check be completed?</a:t>
            </a:r>
          </a:p>
        </p:txBody>
      </p:sp>
      <p:pic>
        <p:nvPicPr>
          <p:cNvPr id="15" name="Content Placeholder 14" descr="A picture containing outdoor&#10;&#10;Description automatically generated">
            <a:extLst>
              <a:ext uri="{FF2B5EF4-FFF2-40B4-BE49-F238E27FC236}">
                <a16:creationId xmlns:a16="http://schemas.microsoft.com/office/drawing/2014/main" id="{773BCABE-6D6A-4256-D349-7160FCB90C77}"/>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571500" y="1554481"/>
            <a:ext cx="3689085" cy="4672679"/>
          </a:xfrm>
          <a:noFill/>
        </p:spPr>
      </p:pic>
      <p:sp>
        <p:nvSpPr>
          <p:cNvPr id="13" name="Content Placeholder 12">
            <a:extLst>
              <a:ext uri="{FF2B5EF4-FFF2-40B4-BE49-F238E27FC236}">
                <a16:creationId xmlns:a16="http://schemas.microsoft.com/office/drawing/2014/main" id="{82FF7A6E-4E74-5EFC-A5AE-97A165148009}"/>
              </a:ext>
            </a:extLst>
          </p:cNvPr>
          <p:cNvSpPr>
            <a:spLocks noGrp="1"/>
          </p:cNvSpPr>
          <p:nvPr>
            <p:ph sz="half" idx="2"/>
          </p:nvPr>
        </p:nvSpPr>
        <p:spPr>
          <a:xfrm>
            <a:off x="4260585" y="1551398"/>
            <a:ext cx="7327899" cy="4672678"/>
          </a:xfrm>
        </p:spPr>
        <p:txBody>
          <a:bodyPr vert="horz" lIns="228600" tIns="228600" rIns="228600" bIns="228600" rtlCol="0" anchor="t" anchorCtr="0">
            <a:normAutofit fontScale="77500" lnSpcReduction="20000"/>
          </a:bodyPr>
          <a:lstStyle/>
          <a:p>
            <a:pPr>
              <a:lnSpc>
                <a:spcPct val="120000"/>
              </a:lnSpc>
              <a:buFont typeface="Arial"/>
            </a:pPr>
            <a:r>
              <a:rPr lang="en-US" sz="1900" b="1" dirty="0"/>
              <a:t>To be effective, this should be done where the plant or equipment is located, just prior to starting the high-risk task</a:t>
            </a:r>
            <a:r>
              <a:rPr lang="en-US" sz="1900" dirty="0"/>
              <a:t> (i.e., where the task is carried out, with the tools and equipment about to be used/worked on). </a:t>
            </a:r>
          </a:p>
          <a:p>
            <a:pPr>
              <a:lnSpc>
                <a:spcPct val="90000"/>
              </a:lnSpc>
              <a:spcBef>
                <a:spcPts val="500"/>
              </a:spcBef>
              <a:buFont typeface="Arial"/>
            </a:pPr>
            <a:endParaRPr lang="en-US" dirty="0"/>
          </a:p>
          <a:p>
            <a:pPr>
              <a:lnSpc>
                <a:spcPct val="90000"/>
              </a:lnSpc>
              <a:spcBef>
                <a:spcPts val="500"/>
              </a:spcBef>
              <a:spcAft>
                <a:spcPts val="500"/>
              </a:spcAft>
              <a:buFont typeface="Arial"/>
            </a:pPr>
            <a:r>
              <a:rPr lang="en-US" dirty="0"/>
              <a:t>Also, the SWC’s can be used:</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Anytime the jobsite is left unattended, e.g., after a work break, or for any other reason</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After a shift change</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If work extends beyond a single shift</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If the work crew changes</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If there is a change in personnel within the work crew</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When requested by frontline supervisors</a:t>
            </a:r>
            <a:endParaRPr lang="en-US" dirty="0">
              <a:cs typeface="Arial"/>
            </a:endParaRPr>
          </a:p>
          <a:p>
            <a:pPr marL="633413" indent="-114300">
              <a:lnSpc>
                <a:spcPct val="90000"/>
              </a:lnSpc>
              <a:spcBef>
                <a:spcPts val="500"/>
              </a:spcBef>
              <a:spcAft>
                <a:spcPts val="500"/>
              </a:spcAft>
              <a:buFont typeface="Arial" panose="020B0604020202020204" pitchFamily="34" charset="0"/>
              <a:buChar char="•"/>
            </a:pPr>
            <a:r>
              <a:rPr lang="en-US" dirty="0"/>
              <a:t>To reinforce stop work authority if any of the work team have concerns over the status of the controls/safeguards during the task.</a:t>
            </a:r>
            <a:endParaRPr lang="en-US" dirty="0">
              <a:cs typeface="Arial"/>
            </a:endParaRPr>
          </a:p>
        </p:txBody>
      </p:sp>
    </p:spTree>
    <p:extLst>
      <p:ext uri="{BB962C8B-B14F-4D97-AF65-F5344CB8AC3E}">
        <p14:creationId xmlns:p14="http://schemas.microsoft.com/office/powerpoint/2010/main" val="2533612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B5652-BABA-F43A-7708-40D026315ADD}"/>
              </a:ext>
            </a:extLst>
          </p:cNvPr>
          <p:cNvSpPr>
            <a:spLocks noGrp="1"/>
          </p:cNvSpPr>
          <p:nvPr>
            <p:ph type="title"/>
          </p:nvPr>
        </p:nvSpPr>
        <p:spPr/>
        <p:txBody>
          <a:bodyPr/>
          <a:lstStyle/>
          <a:p>
            <a:r>
              <a:rPr lang="en-US" b="1" dirty="0">
                <a:solidFill>
                  <a:srgbClr val="0050AA"/>
                </a:solidFill>
                <a:latin typeface="+mj-lt"/>
                <a:cs typeface="+mj-cs"/>
              </a:rPr>
              <a:t>Who performs the work and what is their role?</a:t>
            </a:r>
          </a:p>
        </p:txBody>
      </p:sp>
      <p:pic>
        <p:nvPicPr>
          <p:cNvPr id="3" name="Picture 6">
            <a:extLst>
              <a:ext uri="{FF2B5EF4-FFF2-40B4-BE49-F238E27FC236}">
                <a16:creationId xmlns:a16="http://schemas.microsoft.com/office/drawing/2014/main" id="{829A74B3-CB38-F966-30D9-E81904CB810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9340" y="2250018"/>
            <a:ext cx="3046095" cy="3124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3">
            <a:extLst>
              <a:ext uri="{FF2B5EF4-FFF2-40B4-BE49-F238E27FC236}">
                <a16:creationId xmlns:a16="http://schemas.microsoft.com/office/drawing/2014/main" id="{5487D4C1-461D-4861-738D-D29C18E5565B}"/>
              </a:ext>
            </a:extLst>
          </p:cNvPr>
          <p:cNvGraphicFramePr>
            <a:graphicFrameLocks noGrp="1"/>
          </p:cNvGraphicFramePr>
          <p:nvPr>
            <p:extLst>
              <p:ext uri="{D42A27DB-BD31-4B8C-83A1-F6EECF244321}">
                <p14:modId xmlns:p14="http://schemas.microsoft.com/office/powerpoint/2010/main" val="3595554202"/>
              </p:ext>
            </p:extLst>
          </p:nvPr>
        </p:nvGraphicFramePr>
        <p:xfrm>
          <a:off x="3634660" y="1459523"/>
          <a:ext cx="8264572" cy="5073624"/>
        </p:xfrm>
        <a:graphic>
          <a:graphicData uri="http://schemas.openxmlformats.org/drawingml/2006/table">
            <a:tbl>
              <a:tblPr firstCol="1" bandRow="1">
                <a:tableStyleId>{5C22544A-7EE6-4342-B048-85BDC9FD1C3A}</a:tableStyleId>
              </a:tblPr>
              <a:tblGrid>
                <a:gridCol w="1337913">
                  <a:extLst>
                    <a:ext uri="{9D8B030D-6E8A-4147-A177-3AD203B41FA5}">
                      <a16:colId xmlns:a16="http://schemas.microsoft.com/office/drawing/2014/main" val="1174025101"/>
                    </a:ext>
                  </a:extLst>
                </a:gridCol>
                <a:gridCol w="6926659">
                  <a:extLst>
                    <a:ext uri="{9D8B030D-6E8A-4147-A177-3AD203B41FA5}">
                      <a16:colId xmlns:a16="http://schemas.microsoft.com/office/drawing/2014/main" val="3838121144"/>
                    </a:ext>
                  </a:extLst>
                </a:gridCol>
              </a:tblGrid>
              <a:tr h="756210">
                <a:tc>
                  <a:txBody>
                    <a:bodyPr/>
                    <a:lstStyle/>
                    <a:p>
                      <a:pPr algn="ctr"/>
                      <a:r>
                        <a:rPr lang="en-US" sz="1500"/>
                        <a:t>Who Performs</a:t>
                      </a:r>
                    </a:p>
                  </a:txBody>
                  <a:tcPr marL="76200" marR="76200" marT="38100" marB="381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lang="en-US" sz="1500" dirty="0"/>
                        <a:t>Member(s) of the specific work crew (or a lone worker) that is about to do the task the Start Work Check is relevant for.</a:t>
                      </a:r>
                    </a:p>
                  </a:txBody>
                  <a:tcPr marL="76200" marR="76200" marT="38100" marB="381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43105327"/>
                  </a:ext>
                </a:extLst>
              </a:tr>
              <a:tr h="4317414">
                <a:tc>
                  <a:txBody>
                    <a:bodyPr/>
                    <a:lstStyle/>
                    <a:p>
                      <a:pPr algn="ctr"/>
                      <a:r>
                        <a:rPr lang="en-US" sz="1500"/>
                        <a:t>Worker </a:t>
                      </a:r>
                      <a:br>
                        <a:rPr lang="en-US" sz="1500"/>
                      </a:br>
                      <a:r>
                        <a:rPr lang="en-US" sz="1500"/>
                        <a:t>Role</a:t>
                      </a:r>
                    </a:p>
                  </a:txBody>
                  <a:tcPr marL="76200" marR="76200" marT="38100" marB="381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lang="en-US" sz="1500" dirty="0"/>
                        <a:t>The ‘person performing work’ confirms the SWC prior to starting work. If the control/safeguard cannot be confirmed and verified (by a designated ‘verifier’) the worker should stop and ask for help before starting the task. In addition, they should:</a:t>
                      </a:r>
                    </a:p>
                    <a:p>
                      <a:pPr marL="285750" indent="-285750">
                        <a:lnSpc>
                          <a:spcPct val="90000"/>
                        </a:lnSpc>
                        <a:spcBef>
                          <a:spcPts val="600"/>
                        </a:spcBef>
                        <a:buFont typeface="Arial" panose="020B0604020202020204" pitchFamily="34" charset="0"/>
                        <a:buChar char="•"/>
                      </a:pPr>
                      <a:r>
                        <a:rPr lang="en-US" sz="1500" dirty="0"/>
                        <a:t>Knows the requirements of the SWC</a:t>
                      </a:r>
                    </a:p>
                    <a:p>
                      <a:pPr marL="285750" indent="-285750">
                        <a:lnSpc>
                          <a:spcPct val="90000"/>
                        </a:lnSpc>
                        <a:spcBef>
                          <a:spcPts val="600"/>
                        </a:spcBef>
                        <a:buFont typeface="Arial" panose="020B0604020202020204" pitchFamily="34" charset="0"/>
                        <a:buChar char="•"/>
                      </a:pPr>
                      <a:r>
                        <a:rPr lang="en-US" sz="1500" dirty="0"/>
                        <a:t>Confirms that the identified controls/safeguards are in place and functioning prior to starting the task. This requires:</a:t>
                      </a:r>
                    </a:p>
                    <a:p>
                      <a:pPr marL="834481" lvl="1" indent="-285750">
                        <a:lnSpc>
                          <a:spcPct val="90000"/>
                        </a:lnSpc>
                        <a:spcBef>
                          <a:spcPts val="600"/>
                        </a:spcBef>
                        <a:buFont typeface="Arial" panose="020B0604020202020204" pitchFamily="34" charset="0"/>
                        <a:buChar char="-"/>
                      </a:pPr>
                      <a:r>
                        <a:rPr lang="en-US" sz="1500" dirty="0"/>
                        <a:t>Having the SWC form available during confirmation</a:t>
                      </a:r>
                    </a:p>
                    <a:p>
                      <a:pPr marL="834481" lvl="1" indent="-285750">
                        <a:lnSpc>
                          <a:spcPct val="90000"/>
                        </a:lnSpc>
                        <a:spcBef>
                          <a:spcPts val="600"/>
                        </a:spcBef>
                        <a:buFont typeface="Arial" panose="020B0604020202020204" pitchFamily="34" charset="0"/>
                        <a:buChar char="-"/>
                      </a:pPr>
                      <a:r>
                        <a:rPr lang="en-US" sz="1500" dirty="0"/>
                        <a:t>Physical confirmation that each control/safeguard is in place</a:t>
                      </a:r>
                    </a:p>
                    <a:p>
                      <a:pPr marL="834481" lvl="1" indent="-285750">
                        <a:lnSpc>
                          <a:spcPct val="90000"/>
                        </a:lnSpc>
                        <a:spcBef>
                          <a:spcPts val="600"/>
                        </a:spcBef>
                        <a:buFont typeface="Arial" panose="020B0604020202020204" pitchFamily="34" charset="0"/>
                        <a:buChar char="-"/>
                      </a:pPr>
                      <a:r>
                        <a:rPr lang="en-US" sz="1500" dirty="0"/>
                        <a:t>Marking (e.g., by initialing) the form to indicate each control/safeguard on the Start-Work Check has been confirmed. </a:t>
                      </a:r>
                    </a:p>
                    <a:p>
                      <a:pPr marL="285750" indent="-285750">
                        <a:lnSpc>
                          <a:spcPct val="90000"/>
                        </a:lnSpc>
                        <a:spcBef>
                          <a:spcPts val="600"/>
                        </a:spcBef>
                        <a:buFont typeface="Arial" panose="020B0604020202020204" pitchFamily="34" charset="0"/>
                        <a:buChar char="•"/>
                      </a:pPr>
                      <a:r>
                        <a:rPr lang="en-US" sz="1500" dirty="0"/>
                        <a:t>Stops when a check cannot be confirmed and knows who to contact for help if a control/safeguard cannot be confirmed</a:t>
                      </a:r>
                    </a:p>
                    <a:p>
                      <a:pPr marL="285750" indent="-285750">
                        <a:lnSpc>
                          <a:spcPct val="90000"/>
                        </a:lnSpc>
                        <a:spcBef>
                          <a:spcPts val="600"/>
                        </a:spcBef>
                        <a:buFont typeface="Arial" panose="020B0604020202020204" pitchFamily="34" charset="0"/>
                        <a:buChar char="•"/>
                      </a:pPr>
                      <a:r>
                        <a:rPr lang="en-US" sz="1500" dirty="0"/>
                        <a:t>Informs the crew supervisor when SWC requirements are complete</a:t>
                      </a:r>
                    </a:p>
                    <a:p>
                      <a:pPr marL="285750" indent="-285750">
                        <a:lnSpc>
                          <a:spcPct val="90000"/>
                        </a:lnSpc>
                        <a:spcBef>
                          <a:spcPts val="600"/>
                        </a:spcBef>
                        <a:buFont typeface="Arial" panose="020B0604020202020204" pitchFamily="34" charset="0"/>
                        <a:buChar char="•"/>
                      </a:pPr>
                      <a:r>
                        <a:rPr lang="en-US" sz="1500" dirty="0"/>
                        <a:t>Waits to start work until all controls/safeguards are verified by the assigned Verifier </a:t>
                      </a:r>
                    </a:p>
                    <a:p>
                      <a:pPr marL="0" marR="0" lvl="0" indent="0" algn="l" defTabSz="548731" rtl="0" eaLnBrk="1" fontAlgn="auto" latinLnBrk="0" hangingPunct="1">
                        <a:lnSpc>
                          <a:spcPct val="100000"/>
                        </a:lnSpc>
                        <a:spcBef>
                          <a:spcPts val="0"/>
                        </a:spcBef>
                        <a:spcAft>
                          <a:spcPts val="0"/>
                        </a:spcAft>
                        <a:buClrTx/>
                        <a:buSzTx/>
                        <a:buFontTx/>
                        <a:buNone/>
                        <a:tabLst/>
                        <a:defRPr/>
                      </a:pPr>
                      <a:endParaRPr lang="en-US" sz="1500" dirty="0"/>
                    </a:p>
                  </a:txBody>
                  <a:tcPr marL="76200" marR="76200" marT="38100" marB="381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499715294"/>
                  </a:ext>
                </a:extLst>
              </a:tr>
            </a:tbl>
          </a:graphicData>
        </a:graphic>
      </p:graphicFrame>
    </p:spTree>
    <p:extLst>
      <p:ext uri="{BB962C8B-B14F-4D97-AF65-F5344CB8AC3E}">
        <p14:creationId xmlns:p14="http://schemas.microsoft.com/office/powerpoint/2010/main" val="289646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013E-F594-4CEC-C6BC-F0E5ED085598}"/>
              </a:ext>
            </a:extLst>
          </p:cNvPr>
          <p:cNvSpPr>
            <a:spLocks noGrp="1"/>
          </p:cNvSpPr>
          <p:nvPr>
            <p:ph type="title"/>
          </p:nvPr>
        </p:nvSpPr>
        <p:spPr/>
        <p:txBody>
          <a:bodyPr>
            <a:normAutofit/>
          </a:bodyPr>
          <a:lstStyle/>
          <a:p>
            <a:r>
              <a:rPr lang="en-US" b="1" dirty="0">
                <a:solidFill>
                  <a:srgbClr val="0050AA"/>
                </a:solidFill>
                <a:latin typeface="+mj-lt"/>
                <a:cs typeface="+mj-cs"/>
              </a:rPr>
              <a:t>Who is the Verifier and what is their role?</a:t>
            </a:r>
          </a:p>
        </p:txBody>
      </p:sp>
      <p:pic>
        <p:nvPicPr>
          <p:cNvPr id="4" name="Picture 2">
            <a:extLst>
              <a:ext uri="{FF2B5EF4-FFF2-40B4-BE49-F238E27FC236}">
                <a16:creationId xmlns:a16="http://schemas.microsoft.com/office/drawing/2014/main" id="{911EC826-33CA-3D83-5BBC-2D700919D0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5548" y="2178049"/>
            <a:ext cx="3124200" cy="3124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 3">
            <a:extLst>
              <a:ext uri="{FF2B5EF4-FFF2-40B4-BE49-F238E27FC236}">
                <a16:creationId xmlns:a16="http://schemas.microsoft.com/office/drawing/2014/main" id="{E32A64AE-2827-31FF-365D-B6D274885D26}"/>
              </a:ext>
            </a:extLst>
          </p:cNvPr>
          <p:cNvGraphicFramePr>
            <a:graphicFrameLocks noGrp="1"/>
          </p:cNvGraphicFramePr>
          <p:nvPr/>
        </p:nvGraphicFramePr>
        <p:xfrm>
          <a:off x="3634660" y="1329533"/>
          <a:ext cx="8128000" cy="4953000"/>
        </p:xfrm>
        <a:graphic>
          <a:graphicData uri="http://schemas.openxmlformats.org/drawingml/2006/table">
            <a:tbl>
              <a:tblPr firstCol="1" bandRow="1">
                <a:tableStyleId>{5C22544A-7EE6-4342-B048-85BDC9FD1C3A}</a:tableStyleId>
              </a:tblPr>
              <a:tblGrid>
                <a:gridCol w="1315804">
                  <a:extLst>
                    <a:ext uri="{9D8B030D-6E8A-4147-A177-3AD203B41FA5}">
                      <a16:colId xmlns:a16="http://schemas.microsoft.com/office/drawing/2014/main" val="1174025101"/>
                    </a:ext>
                  </a:extLst>
                </a:gridCol>
                <a:gridCol w="6812196">
                  <a:extLst>
                    <a:ext uri="{9D8B030D-6E8A-4147-A177-3AD203B41FA5}">
                      <a16:colId xmlns:a16="http://schemas.microsoft.com/office/drawing/2014/main" val="3838121144"/>
                    </a:ext>
                  </a:extLst>
                </a:gridCol>
              </a:tblGrid>
              <a:tr h="1905000">
                <a:tc>
                  <a:txBody>
                    <a:bodyPr/>
                    <a:lstStyle/>
                    <a:p>
                      <a:pPr algn="ctr"/>
                      <a:r>
                        <a:rPr lang="en-US" sz="1500"/>
                        <a:t>Who Performs</a:t>
                      </a:r>
                    </a:p>
                  </a:txBody>
                  <a:tcPr marL="76200" marR="76200" marT="152400" marB="1524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0" marR="0" lvl="0" indent="0" algn="l" defTabSz="548731" rtl="0" eaLnBrk="1" fontAlgn="auto" latinLnBrk="0" hangingPunct="1">
                        <a:lnSpc>
                          <a:spcPct val="100000"/>
                        </a:lnSpc>
                        <a:spcBef>
                          <a:spcPts val="0"/>
                        </a:spcBef>
                        <a:spcAft>
                          <a:spcPts val="0"/>
                        </a:spcAft>
                        <a:buClrTx/>
                        <a:buSzTx/>
                        <a:buFontTx/>
                        <a:buNone/>
                        <a:tabLst/>
                        <a:defRPr/>
                      </a:pPr>
                      <a:r>
                        <a:rPr lang="en-US" sz="1500"/>
                        <a:t>Someone other than the worker confirming the SWC steps, who is an experienced person familiar with the activity, and performs a peer-review of the Start Work Check.</a:t>
                      </a:r>
                    </a:p>
                    <a:p>
                      <a:pPr marL="0" marR="0" lvl="0" indent="0" algn="l" defTabSz="548731" rtl="0" eaLnBrk="1" fontAlgn="auto" latinLnBrk="0" hangingPunct="1">
                        <a:lnSpc>
                          <a:spcPct val="100000"/>
                        </a:lnSpc>
                        <a:spcBef>
                          <a:spcPts val="0"/>
                        </a:spcBef>
                        <a:spcAft>
                          <a:spcPts val="0"/>
                        </a:spcAft>
                        <a:buClrTx/>
                        <a:buSzTx/>
                        <a:buFontTx/>
                        <a:buNone/>
                        <a:tabLst/>
                        <a:defRPr/>
                      </a:pPr>
                      <a:endParaRPr lang="en-US" sz="1500"/>
                    </a:p>
                    <a:p>
                      <a:r>
                        <a:rPr lang="en-US" sz="1500"/>
                        <a:t>If a Permit to Work (PTW) is required, the verifier should not be the permit holder. The verifier role does not replace the accountability of a permit holder or person in charge.</a:t>
                      </a:r>
                    </a:p>
                  </a:txBody>
                  <a:tcPr marL="76200" marR="76200" marT="152400" marB="1524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3843105327"/>
                  </a:ext>
                </a:extLst>
              </a:tr>
              <a:tr h="3048000">
                <a:tc>
                  <a:txBody>
                    <a:bodyPr/>
                    <a:lstStyle/>
                    <a:p>
                      <a:pPr algn="ctr"/>
                      <a:r>
                        <a:rPr lang="en-US" sz="1500"/>
                        <a:t>Verifier </a:t>
                      </a:r>
                      <a:br>
                        <a:rPr lang="en-US" sz="1500"/>
                      </a:br>
                      <a:r>
                        <a:rPr lang="en-US" sz="1500"/>
                        <a:t>Role</a:t>
                      </a:r>
                    </a:p>
                  </a:txBody>
                  <a:tcPr marL="76200" marR="76200" marT="152400" marB="1524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tcPr>
                </a:tc>
                <a:tc>
                  <a:txBody>
                    <a:bodyPr/>
                    <a:lstStyle/>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The verifier plays an essential role in confirming all SWC controls/safeguards are in place and functioning after the person(s) performing the work have completed their confirmations. </a:t>
                      </a:r>
                    </a:p>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US" sz="1500"/>
                        <a:t>The design intent of the Start Work Checks is for the verification to function as a peer review. </a:t>
                      </a:r>
                    </a:p>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a:p>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The verifier role should be performed by someone other than the worker confirming the SWC steps. </a:t>
                      </a:r>
                    </a:p>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500"/>
                    </a:p>
                    <a:p>
                      <a:pPr marL="285750" marR="0" lvl="0" indent="-285750" algn="l" defTabSz="54873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a:t>The role of the verifier adds an additional layer of assurance for controls/safeguards that prevent fatalities and serious injuries.</a:t>
                      </a:r>
                    </a:p>
                  </a:txBody>
                  <a:tcPr marL="76200" marR="76200" marT="152400" marB="152400"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solidFill>
                      <a:srgbClr val="EDEDEE"/>
                    </a:solidFill>
                  </a:tcPr>
                </a:tc>
                <a:extLst>
                  <a:ext uri="{0D108BD9-81ED-4DB2-BD59-A6C34878D82A}">
                    <a16:rowId xmlns:a16="http://schemas.microsoft.com/office/drawing/2014/main" val="2499715294"/>
                  </a:ext>
                </a:extLst>
              </a:tr>
            </a:tbl>
          </a:graphicData>
        </a:graphic>
      </p:graphicFrame>
    </p:spTree>
    <p:extLst>
      <p:ext uri="{BB962C8B-B14F-4D97-AF65-F5344CB8AC3E}">
        <p14:creationId xmlns:p14="http://schemas.microsoft.com/office/powerpoint/2010/main" val="147288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F226C-0CC2-4CF3-B358-3DEC06D25CE1}"/>
              </a:ext>
            </a:extLst>
          </p:cNvPr>
          <p:cNvSpPr>
            <a:spLocks noGrp="1"/>
          </p:cNvSpPr>
          <p:nvPr>
            <p:ph type="title"/>
          </p:nvPr>
        </p:nvSpPr>
        <p:spPr/>
        <p:txBody>
          <a:bodyPr/>
          <a:lstStyle/>
          <a:p>
            <a:r>
              <a:rPr lang="en-US" b="1" dirty="0">
                <a:solidFill>
                  <a:srgbClr val="0050AA"/>
                </a:solidFill>
                <a:latin typeface="+mj-lt"/>
                <a:cs typeface="+mj-cs"/>
              </a:rPr>
              <a:t>How does the WJO and IOGP SWCs map to each other?</a:t>
            </a:r>
          </a:p>
        </p:txBody>
      </p:sp>
      <p:graphicFrame>
        <p:nvGraphicFramePr>
          <p:cNvPr id="4" name="Table 4">
            <a:extLst>
              <a:ext uri="{FF2B5EF4-FFF2-40B4-BE49-F238E27FC236}">
                <a16:creationId xmlns:a16="http://schemas.microsoft.com/office/drawing/2014/main" id="{69B39ACD-F0A9-9134-8A79-ACAFBAC8F4BC}"/>
              </a:ext>
            </a:extLst>
          </p:cNvPr>
          <p:cNvGraphicFramePr>
            <a:graphicFrameLocks noGrp="1"/>
          </p:cNvGraphicFramePr>
          <p:nvPr>
            <p:ph idx="1"/>
            <p:extLst>
              <p:ext uri="{D42A27DB-BD31-4B8C-83A1-F6EECF244321}">
                <p14:modId xmlns:p14="http://schemas.microsoft.com/office/powerpoint/2010/main" val="695988074"/>
              </p:ext>
            </p:extLst>
          </p:nvPr>
        </p:nvGraphicFramePr>
        <p:xfrm>
          <a:off x="571501" y="994410"/>
          <a:ext cx="10823330" cy="5039138"/>
        </p:xfrm>
        <a:graphic>
          <a:graphicData uri="http://schemas.openxmlformats.org/drawingml/2006/table">
            <a:tbl>
              <a:tblPr firstRow="1" bandRow="1">
                <a:tableStyleId>{69012ECD-51FC-41F1-AA8D-1B2483CD663E}</a:tableStyleId>
              </a:tblPr>
              <a:tblGrid>
                <a:gridCol w="4003814">
                  <a:extLst>
                    <a:ext uri="{9D8B030D-6E8A-4147-A177-3AD203B41FA5}">
                      <a16:colId xmlns:a16="http://schemas.microsoft.com/office/drawing/2014/main" val="1231219554"/>
                    </a:ext>
                  </a:extLst>
                </a:gridCol>
                <a:gridCol w="4037561">
                  <a:extLst>
                    <a:ext uri="{9D8B030D-6E8A-4147-A177-3AD203B41FA5}">
                      <a16:colId xmlns:a16="http://schemas.microsoft.com/office/drawing/2014/main" val="2474824853"/>
                    </a:ext>
                  </a:extLst>
                </a:gridCol>
                <a:gridCol w="2781955">
                  <a:extLst>
                    <a:ext uri="{9D8B030D-6E8A-4147-A177-3AD203B41FA5}">
                      <a16:colId xmlns:a16="http://schemas.microsoft.com/office/drawing/2014/main" val="3881733768"/>
                    </a:ext>
                  </a:extLst>
                </a:gridCol>
              </a:tblGrid>
              <a:tr h="387626">
                <a:tc>
                  <a:txBody>
                    <a:bodyPr/>
                    <a:lstStyle/>
                    <a:p>
                      <a:r>
                        <a:rPr lang="en-US" sz="1300" dirty="0"/>
                        <a:t>IOGP SWC</a:t>
                      </a:r>
                    </a:p>
                  </a:txBody>
                  <a:tcPr marL="76200" marR="76200" marT="38100" marB="38100" anchor="ctr"/>
                </a:tc>
                <a:tc>
                  <a:txBody>
                    <a:bodyPr/>
                    <a:lstStyle/>
                    <a:p>
                      <a:r>
                        <a:rPr lang="en-US" sz="1300" dirty="0"/>
                        <a:t>WJO SWC*</a:t>
                      </a:r>
                    </a:p>
                  </a:txBody>
                  <a:tcPr marL="76200" marR="76200" marT="38100" marB="38100" anchor="ctr"/>
                </a:tc>
                <a:tc>
                  <a:txBody>
                    <a:bodyPr/>
                    <a:lstStyle/>
                    <a:p>
                      <a:pPr algn="ctr"/>
                      <a:r>
                        <a:rPr lang="en-US" sz="1300"/>
                        <a:t>Mapping</a:t>
                      </a:r>
                    </a:p>
                  </a:txBody>
                  <a:tcPr marL="76200" marR="76200" marT="38100" marB="38100" anchor="ctr"/>
                </a:tc>
                <a:extLst>
                  <a:ext uri="{0D108BD9-81ED-4DB2-BD59-A6C34878D82A}">
                    <a16:rowId xmlns:a16="http://schemas.microsoft.com/office/drawing/2014/main" val="4167989777"/>
                  </a:ext>
                </a:extLst>
              </a:tr>
              <a:tr h="387626">
                <a:tc>
                  <a:txBody>
                    <a:bodyPr/>
                    <a:lstStyle/>
                    <a:p>
                      <a:r>
                        <a:rPr lang="en-US" sz="1300"/>
                        <a:t>Confined Space Entry</a:t>
                      </a:r>
                    </a:p>
                  </a:txBody>
                  <a:tcPr marL="76200" marR="76200" marT="38100" marB="38100" anchor="ctr"/>
                </a:tc>
                <a:tc>
                  <a:txBody>
                    <a:bodyPr/>
                    <a:lstStyle/>
                    <a:p>
                      <a:r>
                        <a:rPr lang="en-US" sz="1300"/>
                        <a:t>Confined Space Entry</a:t>
                      </a:r>
                    </a:p>
                  </a:txBody>
                  <a:tcPr marL="76200" marR="76200" marT="38100" marB="38100" anchor="ctr"/>
                </a:tc>
                <a:tc rowSpan="8">
                  <a:txBody>
                    <a:bodyPr/>
                    <a:lstStyle/>
                    <a:p>
                      <a:pPr algn="ctr"/>
                      <a:r>
                        <a:rPr lang="en-US" sz="1300" dirty="0"/>
                        <a:t>These Start Work Checks </a:t>
                      </a:r>
                      <a:br>
                        <a:rPr lang="en-US" sz="1300" dirty="0"/>
                      </a:br>
                      <a:r>
                        <a:rPr lang="en-US" sz="1300" dirty="0"/>
                        <a:t>map 1 to 1</a:t>
                      </a:r>
                    </a:p>
                  </a:txBody>
                  <a:tcPr marL="76200" marR="76200" marT="38100" marB="38100" anchor="ctr"/>
                </a:tc>
                <a:extLst>
                  <a:ext uri="{0D108BD9-81ED-4DB2-BD59-A6C34878D82A}">
                    <a16:rowId xmlns:a16="http://schemas.microsoft.com/office/drawing/2014/main" val="3556490590"/>
                  </a:ext>
                </a:extLst>
              </a:tr>
              <a:tr h="387626">
                <a:tc>
                  <a:txBody>
                    <a:bodyPr/>
                    <a:lstStyle/>
                    <a:p>
                      <a:r>
                        <a:rPr lang="en-US" sz="1300"/>
                        <a:t>Energy Isolation</a:t>
                      </a:r>
                    </a:p>
                  </a:txBody>
                  <a:tcPr marL="76200" marR="76200" marT="38100" marB="38100" anchor="ctr"/>
                </a:tc>
                <a:tc>
                  <a:txBody>
                    <a:bodyPr/>
                    <a:lstStyle/>
                    <a:p>
                      <a:r>
                        <a:rPr lang="en-US" sz="1300"/>
                        <a:t>Isolation of Hazardous Energy</a:t>
                      </a:r>
                    </a:p>
                  </a:txBody>
                  <a:tcPr marL="76200" marR="76200" marT="38100" marB="38100" anchor="ctr"/>
                </a:tc>
                <a:tc vMerge="1">
                  <a:txBody>
                    <a:bodyPr/>
                    <a:lstStyle/>
                    <a:p>
                      <a:endParaRPr lang="en-US"/>
                    </a:p>
                  </a:txBody>
                  <a:tcPr/>
                </a:tc>
                <a:extLst>
                  <a:ext uri="{0D108BD9-81ED-4DB2-BD59-A6C34878D82A}">
                    <a16:rowId xmlns:a16="http://schemas.microsoft.com/office/drawing/2014/main" val="1204775493"/>
                  </a:ext>
                </a:extLst>
              </a:tr>
              <a:tr h="387626">
                <a:tc>
                  <a:txBody>
                    <a:bodyPr/>
                    <a:lstStyle/>
                    <a:p>
                      <a:r>
                        <a:rPr lang="en-US" sz="1300"/>
                        <a:t>De-Isolation and Re-Energization</a:t>
                      </a:r>
                    </a:p>
                  </a:txBody>
                  <a:tcPr marL="76200" marR="76200" marT="38100" marB="38100" anchor="ctr"/>
                </a:tc>
                <a:tc>
                  <a:txBody>
                    <a:bodyPr/>
                    <a:lstStyle/>
                    <a:p>
                      <a:r>
                        <a:rPr lang="en-US" sz="1300"/>
                        <a:t>De-Isolation of Hazardous Energy</a:t>
                      </a:r>
                    </a:p>
                  </a:txBody>
                  <a:tcPr marL="76200" marR="76200" marT="38100" marB="38100" anchor="ctr"/>
                </a:tc>
                <a:tc vMerge="1">
                  <a:txBody>
                    <a:bodyPr/>
                    <a:lstStyle/>
                    <a:p>
                      <a:endParaRPr lang="en-US"/>
                    </a:p>
                  </a:txBody>
                  <a:tcPr/>
                </a:tc>
                <a:extLst>
                  <a:ext uri="{0D108BD9-81ED-4DB2-BD59-A6C34878D82A}">
                    <a16:rowId xmlns:a16="http://schemas.microsoft.com/office/drawing/2014/main" val="2976797735"/>
                  </a:ext>
                </a:extLst>
              </a:tr>
              <a:tr h="387626">
                <a:tc>
                  <a:txBody>
                    <a:bodyPr/>
                    <a:lstStyle/>
                    <a:p>
                      <a:r>
                        <a:rPr lang="en-US" sz="1300"/>
                        <a:t>Excavation</a:t>
                      </a:r>
                    </a:p>
                  </a:txBody>
                  <a:tcPr marL="76200" marR="76200" marT="38100" marB="38100" anchor="ctr"/>
                </a:tc>
                <a:tc>
                  <a:txBody>
                    <a:bodyPr/>
                    <a:lstStyle/>
                    <a:p>
                      <a:r>
                        <a:rPr lang="en-US" sz="1300"/>
                        <a:t>Excavation</a:t>
                      </a:r>
                    </a:p>
                  </a:txBody>
                  <a:tcPr marL="76200" marR="76200" marT="38100" marB="38100" anchor="ctr"/>
                </a:tc>
                <a:tc vMerge="1">
                  <a:txBody>
                    <a:bodyPr/>
                    <a:lstStyle/>
                    <a:p>
                      <a:endParaRPr lang="en-US"/>
                    </a:p>
                  </a:txBody>
                  <a:tcPr/>
                </a:tc>
                <a:extLst>
                  <a:ext uri="{0D108BD9-81ED-4DB2-BD59-A6C34878D82A}">
                    <a16:rowId xmlns:a16="http://schemas.microsoft.com/office/drawing/2014/main" val="3789701350"/>
                  </a:ext>
                </a:extLst>
              </a:tr>
              <a:tr h="387626">
                <a:tc>
                  <a:txBody>
                    <a:bodyPr/>
                    <a:lstStyle/>
                    <a:p>
                      <a:r>
                        <a:rPr lang="en-US" sz="1300" dirty="0"/>
                        <a:t>Open Flame Hot Work</a:t>
                      </a:r>
                    </a:p>
                  </a:txBody>
                  <a:tcPr marL="76200" marR="76200" marT="38100" marB="38100" anchor="ctr"/>
                </a:tc>
                <a:tc>
                  <a:txBody>
                    <a:bodyPr/>
                    <a:lstStyle/>
                    <a:p>
                      <a:r>
                        <a:rPr lang="en-US" sz="1300"/>
                        <a:t>Hot Work</a:t>
                      </a:r>
                    </a:p>
                  </a:txBody>
                  <a:tcPr marL="76200" marR="76200" marT="38100" marB="38100" anchor="ctr"/>
                </a:tc>
                <a:tc vMerge="1">
                  <a:txBody>
                    <a:bodyPr/>
                    <a:lstStyle/>
                    <a:p>
                      <a:endParaRPr lang="en-US"/>
                    </a:p>
                  </a:txBody>
                  <a:tcPr/>
                </a:tc>
                <a:extLst>
                  <a:ext uri="{0D108BD9-81ED-4DB2-BD59-A6C34878D82A}">
                    <a16:rowId xmlns:a16="http://schemas.microsoft.com/office/drawing/2014/main" val="1066071144"/>
                  </a:ext>
                </a:extLst>
              </a:tr>
              <a:tr h="387626">
                <a:tc>
                  <a:txBody>
                    <a:bodyPr/>
                    <a:lstStyle/>
                    <a:p>
                      <a:r>
                        <a:rPr lang="en-US" sz="1300"/>
                        <a:t>Mechanical Lifting</a:t>
                      </a:r>
                    </a:p>
                  </a:txBody>
                  <a:tcPr marL="76200" marR="76200" marT="38100" marB="38100" anchor="ctr"/>
                </a:tc>
                <a:tc>
                  <a:txBody>
                    <a:bodyPr/>
                    <a:lstStyle/>
                    <a:p>
                      <a:r>
                        <a:rPr lang="en-US" sz="1300"/>
                        <a:t>Lifting and Rigging</a:t>
                      </a:r>
                    </a:p>
                  </a:txBody>
                  <a:tcPr marL="76200" marR="76200" marT="38100" marB="38100" anchor="ctr"/>
                </a:tc>
                <a:tc vMerge="1">
                  <a:txBody>
                    <a:bodyPr/>
                    <a:lstStyle/>
                    <a:p>
                      <a:endParaRPr lang="en-US"/>
                    </a:p>
                  </a:txBody>
                  <a:tcPr/>
                </a:tc>
                <a:extLst>
                  <a:ext uri="{0D108BD9-81ED-4DB2-BD59-A6C34878D82A}">
                    <a16:rowId xmlns:a16="http://schemas.microsoft.com/office/drawing/2014/main" val="3016451285"/>
                  </a:ext>
                </a:extLst>
              </a:tr>
              <a:tr h="387626">
                <a:tc>
                  <a:txBody>
                    <a:bodyPr/>
                    <a:lstStyle/>
                    <a:p>
                      <a:r>
                        <a:rPr lang="en-US" sz="1300"/>
                        <a:t>Energized/Live Electrical Systems</a:t>
                      </a:r>
                    </a:p>
                  </a:txBody>
                  <a:tcPr marL="76200" marR="76200" marT="38100" marB="38100" anchor="ctr"/>
                </a:tc>
                <a:tc>
                  <a:txBody>
                    <a:bodyPr/>
                    <a:lstStyle/>
                    <a:p>
                      <a:r>
                        <a:rPr lang="en-US" sz="1300" dirty="0"/>
                        <a:t>Energized/Live Electrical Work</a:t>
                      </a:r>
                    </a:p>
                  </a:txBody>
                  <a:tcPr marL="76200" marR="76200" marT="38100" marB="38100" anchor="ctr"/>
                </a:tc>
                <a:tc vMerge="1">
                  <a:txBody>
                    <a:bodyPr/>
                    <a:lstStyle/>
                    <a:p>
                      <a:endParaRPr lang="en-US"/>
                    </a:p>
                  </a:txBody>
                  <a:tcPr/>
                </a:tc>
                <a:extLst>
                  <a:ext uri="{0D108BD9-81ED-4DB2-BD59-A6C34878D82A}">
                    <a16:rowId xmlns:a16="http://schemas.microsoft.com/office/drawing/2014/main" val="2003519093"/>
                  </a:ext>
                </a:extLst>
              </a:tr>
              <a:tr h="387626">
                <a:tc>
                  <a:txBody>
                    <a:bodyPr/>
                    <a:lstStyle/>
                    <a:p>
                      <a:r>
                        <a:rPr lang="en-US" sz="1300"/>
                        <a:t>Working at Height</a:t>
                      </a:r>
                    </a:p>
                  </a:txBody>
                  <a:tcPr marL="76200" marR="76200" marT="38100" marB="38100" anchor="ctr"/>
                </a:tc>
                <a:tc>
                  <a:txBody>
                    <a:bodyPr/>
                    <a:lstStyle/>
                    <a:p>
                      <a:r>
                        <a:rPr lang="en-US" sz="1300"/>
                        <a:t>Working at Heights</a:t>
                      </a:r>
                    </a:p>
                  </a:txBody>
                  <a:tcPr marL="76200" marR="76200" marT="38100" marB="38100" anchor="ctr"/>
                </a:tc>
                <a:tc vMerge="1">
                  <a:txBody>
                    <a:bodyPr/>
                    <a:lstStyle/>
                    <a:p>
                      <a:endParaRPr lang="en-US"/>
                    </a:p>
                  </a:txBody>
                  <a:tcPr/>
                </a:tc>
                <a:extLst>
                  <a:ext uri="{0D108BD9-81ED-4DB2-BD59-A6C34878D82A}">
                    <a16:rowId xmlns:a16="http://schemas.microsoft.com/office/drawing/2014/main" val="4262638694"/>
                  </a:ext>
                </a:extLst>
              </a:tr>
              <a:tr h="387626">
                <a:tc>
                  <a:txBody>
                    <a:bodyPr/>
                    <a:lstStyle/>
                    <a:p>
                      <a:r>
                        <a:rPr lang="en-US" sz="1300" dirty="0"/>
                        <a:t>Driving</a:t>
                      </a:r>
                    </a:p>
                  </a:txBody>
                  <a:tcPr marL="76200" marR="76200" marT="38100" marB="38100" anchor="ctr"/>
                </a:tc>
                <a:tc>
                  <a:txBody>
                    <a:bodyPr/>
                    <a:lstStyle/>
                    <a:p>
                      <a:endParaRPr lang="en-US" sz="1300" dirty="0"/>
                    </a:p>
                  </a:txBody>
                  <a:tcPr marL="76200" marR="76200" marT="38100" marB="38100" anchor="ctr"/>
                </a:tc>
                <a:tc rowSpan="3">
                  <a:txBody>
                    <a:bodyPr/>
                    <a:lstStyle/>
                    <a:p>
                      <a:pPr algn="ctr"/>
                      <a:r>
                        <a:rPr lang="en-US" sz="1300" dirty="0"/>
                        <a:t>These IOGP Start Work </a:t>
                      </a:r>
                      <a:br>
                        <a:rPr lang="en-US" sz="1300" dirty="0"/>
                      </a:br>
                      <a:r>
                        <a:rPr lang="en-US" sz="1300" dirty="0"/>
                        <a:t>Checks are additional </a:t>
                      </a:r>
                      <a:br>
                        <a:rPr lang="en-US" sz="1300" dirty="0"/>
                      </a:br>
                      <a:r>
                        <a:rPr lang="en-US" sz="1300" dirty="0"/>
                        <a:t>to WJO</a:t>
                      </a:r>
                    </a:p>
                  </a:txBody>
                  <a:tcPr marL="76200" marR="76200" marT="38100" marB="38100" anchor="ctr"/>
                </a:tc>
                <a:extLst>
                  <a:ext uri="{0D108BD9-81ED-4DB2-BD59-A6C34878D82A}">
                    <a16:rowId xmlns:a16="http://schemas.microsoft.com/office/drawing/2014/main" val="314931015"/>
                  </a:ext>
                </a:extLst>
              </a:tr>
              <a:tr h="387626">
                <a:tc>
                  <a:txBody>
                    <a:bodyPr/>
                    <a:lstStyle/>
                    <a:p>
                      <a:r>
                        <a:rPr lang="en-US" sz="1300" dirty="0"/>
                        <a:t>Work Near Water</a:t>
                      </a:r>
                    </a:p>
                  </a:txBody>
                  <a:tcPr marL="76200" marR="76200" marT="38100" marB="38100" anchor="ctr"/>
                </a:tc>
                <a:tc>
                  <a:txBody>
                    <a:bodyPr/>
                    <a:lstStyle/>
                    <a:p>
                      <a:endParaRPr lang="en-US" sz="1300" dirty="0"/>
                    </a:p>
                  </a:txBody>
                  <a:tcPr marL="76200" marR="76200" marT="38100" marB="38100" anchor="ctr"/>
                </a:tc>
                <a:tc vMerge="1">
                  <a:txBody>
                    <a:bodyPr/>
                    <a:lstStyle/>
                    <a:p>
                      <a:endParaRPr lang="en-US"/>
                    </a:p>
                  </a:txBody>
                  <a:tcPr/>
                </a:tc>
                <a:extLst>
                  <a:ext uri="{0D108BD9-81ED-4DB2-BD59-A6C34878D82A}">
                    <a16:rowId xmlns:a16="http://schemas.microsoft.com/office/drawing/2014/main" val="747096716"/>
                  </a:ext>
                </a:extLst>
              </a:tr>
              <a:tr h="387626">
                <a:tc>
                  <a:txBody>
                    <a:bodyPr/>
                    <a:lstStyle/>
                    <a:p>
                      <a:r>
                        <a:rPr lang="en-US" sz="1300" dirty="0"/>
                        <a:t>Work Around Mobile Equipment</a:t>
                      </a:r>
                    </a:p>
                  </a:txBody>
                  <a:tcPr marL="76200" marR="76200" marT="38100" marB="38100" anchor="ctr"/>
                </a:tc>
                <a:tc>
                  <a:txBody>
                    <a:bodyPr/>
                    <a:lstStyle/>
                    <a:p>
                      <a:endParaRPr lang="en-US" sz="1300"/>
                    </a:p>
                  </a:txBody>
                  <a:tcPr marL="76200" marR="76200" marT="38100" marB="38100" anchor="ctr"/>
                </a:tc>
                <a:tc vMerge="1">
                  <a:txBody>
                    <a:bodyPr/>
                    <a:lstStyle/>
                    <a:p>
                      <a:endParaRPr lang="en-US"/>
                    </a:p>
                  </a:txBody>
                  <a:tcPr/>
                </a:tc>
                <a:extLst>
                  <a:ext uri="{0D108BD9-81ED-4DB2-BD59-A6C34878D82A}">
                    <a16:rowId xmlns:a16="http://schemas.microsoft.com/office/drawing/2014/main" val="2956930150"/>
                  </a:ext>
                </a:extLst>
              </a:tr>
              <a:tr h="387626">
                <a:tc>
                  <a:txBody>
                    <a:bodyPr/>
                    <a:lstStyle/>
                    <a:p>
                      <a:endParaRPr lang="en-US" sz="1300"/>
                    </a:p>
                  </a:txBody>
                  <a:tcPr marL="76200" marR="76200" marT="38100" marB="38100" anchor="ctr"/>
                </a:tc>
                <a:tc>
                  <a:txBody>
                    <a:bodyPr/>
                    <a:lstStyle/>
                    <a:p>
                      <a:r>
                        <a:rPr lang="en-US" sz="1300"/>
                        <a:t>Commercial Diving</a:t>
                      </a:r>
                    </a:p>
                  </a:txBody>
                  <a:tcPr marL="76200" marR="76200" marT="38100" marB="38100" anchor="ctr"/>
                </a:tc>
                <a:tc>
                  <a:txBody>
                    <a:bodyPr/>
                    <a:lstStyle/>
                    <a:p>
                      <a:pPr algn="ctr"/>
                      <a:r>
                        <a:rPr lang="en-US" sz="1300" dirty="0"/>
                        <a:t>     No current IOGP match</a:t>
                      </a:r>
                    </a:p>
                  </a:txBody>
                  <a:tcPr marL="76200" marR="76200" marT="38100" marB="38100" anchor="ctr"/>
                </a:tc>
                <a:extLst>
                  <a:ext uri="{0D108BD9-81ED-4DB2-BD59-A6C34878D82A}">
                    <a16:rowId xmlns:a16="http://schemas.microsoft.com/office/drawing/2014/main" val="4244829278"/>
                  </a:ext>
                </a:extLst>
              </a:tr>
            </a:tbl>
          </a:graphicData>
        </a:graphic>
      </p:graphicFrame>
      <p:sp>
        <p:nvSpPr>
          <p:cNvPr id="7" name="Right Brace 6">
            <a:extLst>
              <a:ext uri="{FF2B5EF4-FFF2-40B4-BE49-F238E27FC236}">
                <a16:creationId xmlns:a16="http://schemas.microsoft.com/office/drawing/2014/main" id="{E85DFCA3-CCC0-0276-7479-DE1BF2385C2E}"/>
              </a:ext>
            </a:extLst>
          </p:cNvPr>
          <p:cNvSpPr/>
          <p:nvPr/>
        </p:nvSpPr>
        <p:spPr>
          <a:xfrm>
            <a:off x="8815051" y="1453446"/>
            <a:ext cx="387246" cy="3181013"/>
          </a:xfrm>
          <a:prstGeom prst="rightBrace">
            <a:avLst/>
          </a:prstGeom>
          <a:solidFill>
            <a:srgbClr val="EDEDEE"/>
          </a:solid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8" name="Right Brace 7">
            <a:extLst>
              <a:ext uri="{FF2B5EF4-FFF2-40B4-BE49-F238E27FC236}">
                <a16:creationId xmlns:a16="http://schemas.microsoft.com/office/drawing/2014/main" id="{143BDBBC-0126-442A-7A15-1612F7E04309}"/>
              </a:ext>
            </a:extLst>
          </p:cNvPr>
          <p:cNvSpPr/>
          <p:nvPr/>
        </p:nvSpPr>
        <p:spPr>
          <a:xfrm>
            <a:off x="8815051" y="4686508"/>
            <a:ext cx="387246" cy="990600"/>
          </a:xfrm>
          <a:prstGeom prst="rightBrace">
            <a:avLst/>
          </a:prstGeom>
          <a:solidFill>
            <a:srgbClr val="EDEDEE"/>
          </a:solid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
        <p:nvSpPr>
          <p:cNvPr id="9" name="Right Brace 8">
            <a:extLst>
              <a:ext uri="{FF2B5EF4-FFF2-40B4-BE49-F238E27FC236}">
                <a16:creationId xmlns:a16="http://schemas.microsoft.com/office/drawing/2014/main" id="{9EFFA7E9-54F1-0DEA-D6B3-7990A67AEFEA}"/>
              </a:ext>
            </a:extLst>
          </p:cNvPr>
          <p:cNvSpPr/>
          <p:nvPr/>
        </p:nvSpPr>
        <p:spPr>
          <a:xfrm>
            <a:off x="8815051" y="5712916"/>
            <a:ext cx="387246" cy="304800"/>
          </a:xfrm>
          <a:prstGeom prst="rightBrace">
            <a:avLst/>
          </a:prstGeom>
          <a:solidFill>
            <a:srgbClr val="EDEDEE"/>
          </a:solidFill>
          <a:ln w="63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500"/>
          </a:p>
        </p:txBody>
      </p:sp>
    </p:spTree>
    <p:extLst>
      <p:ext uri="{BB962C8B-B14F-4D97-AF65-F5344CB8AC3E}">
        <p14:creationId xmlns:p14="http://schemas.microsoft.com/office/powerpoint/2010/main" val="302085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5538CA-FE22-7D88-BB9E-14ABA82F3F00}"/>
              </a:ext>
            </a:extLst>
          </p:cNvPr>
          <p:cNvSpPr>
            <a:spLocks noGrp="1"/>
          </p:cNvSpPr>
          <p:nvPr>
            <p:ph idx="1"/>
          </p:nvPr>
        </p:nvSpPr>
        <p:spPr/>
        <p:txBody>
          <a:bodyPr/>
          <a:lstStyle/>
          <a:p>
            <a:pPr algn="ctr"/>
            <a:endParaRPr lang="en-US" dirty="0"/>
          </a:p>
          <a:p>
            <a:pPr algn="ctr"/>
            <a:endParaRPr lang="en-US" dirty="0"/>
          </a:p>
          <a:p>
            <a:pPr algn="ctr"/>
            <a:endParaRPr lang="en-US" dirty="0"/>
          </a:p>
          <a:p>
            <a:pPr algn="ctr"/>
            <a:endParaRPr lang="en-US" dirty="0"/>
          </a:p>
          <a:p>
            <a:pPr algn="ctr"/>
            <a:r>
              <a:rPr lang="en-US" sz="4800" dirty="0">
                <a:ln w="0"/>
                <a:solidFill>
                  <a:schemeClr val="accent1"/>
                </a:solidFill>
                <a:effectLst>
                  <a:outerShdw blurRad="38100" dist="25400" dir="5400000" algn="ctr" rotWithShape="0">
                    <a:srgbClr val="6E747A">
                      <a:alpha val="43000"/>
                    </a:srgbClr>
                  </a:outerShdw>
                </a:effectLst>
              </a:rPr>
              <a:t>Thank you </a:t>
            </a:r>
          </a:p>
        </p:txBody>
      </p:sp>
    </p:spTree>
    <p:extLst>
      <p:ext uri="{BB962C8B-B14F-4D97-AF65-F5344CB8AC3E}">
        <p14:creationId xmlns:p14="http://schemas.microsoft.com/office/powerpoint/2010/main" val="163310605"/>
      </p:ext>
    </p:extLst>
  </p:cSld>
  <p:clrMapOvr>
    <a:masterClrMapping/>
  </p:clrMapOvr>
</p:sld>
</file>

<file path=ppt/theme/theme1.xml><?xml version="1.0" encoding="utf-8"?>
<a:theme xmlns:a="http://schemas.openxmlformats.org/drawingml/2006/main" name="Theme1">
  <a:themeElements>
    <a:clrScheme name="Chevron">
      <a:dk1>
        <a:srgbClr val="333333"/>
      </a:dk1>
      <a:lt1>
        <a:sysClr val="window" lastClr="FFFFFF"/>
      </a:lt1>
      <a:dk2>
        <a:srgbClr val="0050AA"/>
      </a:dk2>
      <a:lt2>
        <a:srgbClr val="EEECE1"/>
      </a:lt2>
      <a:accent1>
        <a:srgbClr val="009DD9"/>
      </a:accent1>
      <a:accent2>
        <a:srgbClr val="FFD200"/>
      </a:accent2>
      <a:accent3>
        <a:srgbClr val="6EA20A"/>
      </a:accent3>
      <a:accent4>
        <a:srgbClr val="F08400"/>
      </a:accent4>
      <a:accent5>
        <a:srgbClr val="42571F"/>
      </a:accent5>
      <a:accent6>
        <a:srgbClr val="523A58"/>
      </a:accent6>
      <a:hlink>
        <a:srgbClr val="009DD9"/>
      </a:hlink>
      <a:folHlink>
        <a:srgbClr val="AAA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33333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33333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a:latin typeface="Arial"/>
            <a:cs typeface="Arial"/>
          </a:defRPr>
        </a:defPPr>
      </a:lstStyle>
    </a:txDef>
  </a:objectDefaults>
  <a:extraClrSchemeLst/>
  <a:custClrLst>
    <a:custClr name="Chevron Blue">
      <a:srgbClr val="0050AA"/>
    </a:custClr>
    <a:custClr name="Cyan">
      <a:srgbClr val="009DD9"/>
    </a:custClr>
    <a:custClr name="Dark Gray">
      <a:srgbClr val="333333"/>
    </a:custClr>
    <a:custClr name="Dark Indigo">
      <a:srgbClr val="523A58"/>
    </a:custClr>
    <a:custClr name="Dark Green">
      <a:srgbClr val="42571F"/>
    </a:custClr>
    <a:custClr name="Custom Color 6">
      <a:srgbClr val="6F3500"/>
    </a:custClr>
    <a:custClr name="Light Brown">
      <a:srgbClr val="E1D9C1"/>
    </a:custClr>
    <a:custClr name="Light Green">
      <a:srgbClr val="E3EBC7"/>
    </a:custClr>
    <a:custClr name="Light Indigo">
      <a:srgbClr val="CCD2E6"/>
    </a:custClr>
    <a:custClr name="Vivid Yellow">
      <a:srgbClr val="FFD200"/>
    </a:custClr>
    <a:custClr name="Vivid Orange">
      <a:srgbClr val="F08400"/>
    </a:custClr>
    <a:custClr name="Vivid Green">
      <a:srgbClr val="6EA20A"/>
    </a:custClr>
  </a:custClrLst>
  <a:extLst>
    <a:ext uri="{05A4C25C-085E-4340-85A3-A5531E510DB2}">
      <thm15:themeFamily xmlns:thm15="http://schemas.microsoft.com/office/thememl/2012/main" name="Theme1" id="{54A54AEE-0757-495C-A9CD-BF1460176A56}" vid="{C8CDB60D-61EE-4B73-A4EF-5BF499683A6E}"/>
    </a:ext>
  </a:extLst>
</a:theme>
</file>

<file path=ppt/theme/theme2.xml><?xml version="1.0" encoding="utf-8"?>
<a:theme xmlns:a="http://schemas.openxmlformats.org/drawingml/2006/main" name="1_Corporate_Classic_Template">
  <a:themeElements>
    <a:clrScheme name="Chevron">
      <a:dk1>
        <a:srgbClr val="333333"/>
      </a:dk1>
      <a:lt1>
        <a:sysClr val="window" lastClr="FFFFFF"/>
      </a:lt1>
      <a:dk2>
        <a:srgbClr val="0050AA"/>
      </a:dk2>
      <a:lt2>
        <a:srgbClr val="EEECE1"/>
      </a:lt2>
      <a:accent1>
        <a:srgbClr val="009DD9"/>
      </a:accent1>
      <a:accent2>
        <a:srgbClr val="FFD200"/>
      </a:accent2>
      <a:accent3>
        <a:srgbClr val="6EA20A"/>
      </a:accent3>
      <a:accent4>
        <a:srgbClr val="F08400"/>
      </a:accent4>
      <a:accent5>
        <a:srgbClr val="42571F"/>
      </a:accent5>
      <a:accent6>
        <a:srgbClr val="523A58"/>
      </a:accent6>
      <a:hlink>
        <a:srgbClr val="009DD9"/>
      </a:hlink>
      <a:folHlink>
        <a:srgbClr val="AAA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33333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33333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a:latin typeface="Arial"/>
            <a:cs typeface="Arial"/>
          </a:defRPr>
        </a:defPPr>
      </a:lstStyle>
    </a:txDef>
  </a:objectDefaults>
  <a:extraClrSchemeLst/>
  <a:custClrLst>
    <a:custClr name="Chevron Blue">
      <a:srgbClr val="0050AA"/>
    </a:custClr>
    <a:custClr name="Cyan">
      <a:srgbClr val="009DD9"/>
    </a:custClr>
    <a:custClr name="Dark Gray">
      <a:srgbClr val="333333"/>
    </a:custClr>
    <a:custClr name="Dark Indigo">
      <a:srgbClr val="523A58"/>
    </a:custClr>
    <a:custClr name="Dark Green">
      <a:srgbClr val="42571F"/>
    </a:custClr>
    <a:custClr name="Custom Color 6">
      <a:srgbClr val="6F3500"/>
    </a:custClr>
    <a:custClr name="Light Brown">
      <a:srgbClr val="E1D9C1"/>
    </a:custClr>
    <a:custClr name="Light Green">
      <a:srgbClr val="E3EBC7"/>
    </a:custClr>
    <a:custClr name="Light Indigo">
      <a:srgbClr val="CCD2E6"/>
    </a:custClr>
    <a:custClr name="Vivid Yellow">
      <a:srgbClr val="FFD200"/>
    </a:custClr>
    <a:custClr name="Vivid Orange">
      <a:srgbClr val="F08400"/>
    </a:custClr>
    <a:custClr name="Vivid Green">
      <a:srgbClr val="6EA20A"/>
    </a:custClr>
  </a:custClrLst>
</a:theme>
</file>

<file path=ppt/theme/theme3.xml><?xml version="1.0" encoding="utf-8"?>
<a:theme xmlns:a="http://schemas.openxmlformats.org/drawingml/2006/main" name="1_Theme1">
  <a:themeElements>
    <a:clrScheme name="Chevron">
      <a:dk1>
        <a:srgbClr val="333333"/>
      </a:dk1>
      <a:lt1>
        <a:sysClr val="window" lastClr="FFFFFF"/>
      </a:lt1>
      <a:dk2>
        <a:srgbClr val="0050AA"/>
      </a:dk2>
      <a:lt2>
        <a:srgbClr val="EEECE1"/>
      </a:lt2>
      <a:accent1>
        <a:srgbClr val="009DD9"/>
      </a:accent1>
      <a:accent2>
        <a:srgbClr val="FFD200"/>
      </a:accent2>
      <a:accent3>
        <a:srgbClr val="6EA20A"/>
      </a:accent3>
      <a:accent4>
        <a:srgbClr val="F08400"/>
      </a:accent4>
      <a:accent5>
        <a:srgbClr val="42571F"/>
      </a:accent5>
      <a:accent6>
        <a:srgbClr val="523A58"/>
      </a:accent6>
      <a:hlink>
        <a:srgbClr val="009DD9"/>
      </a:hlink>
      <a:folHlink>
        <a:srgbClr val="AAA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33333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33333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a:latin typeface="Arial"/>
            <a:cs typeface="Arial"/>
          </a:defRPr>
        </a:defPPr>
      </a:lstStyle>
    </a:txDef>
  </a:objectDefaults>
  <a:extraClrSchemeLst/>
  <a:custClrLst>
    <a:custClr name="Chevron Blue">
      <a:srgbClr val="0050AA"/>
    </a:custClr>
    <a:custClr name="Cyan">
      <a:srgbClr val="009DD9"/>
    </a:custClr>
    <a:custClr name="Dark Gray">
      <a:srgbClr val="333333"/>
    </a:custClr>
    <a:custClr name="Dark Indigo">
      <a:srgbClr val="523A58"/>
    </a:custClr>
    <a:custClr name="Dark Green">
      <a:srgbClr val="42571F"/>
    </a:custClr>
    <a:custClr name="Custom Color 6">
      <a:srgbClr val="6F3500"/>
    </a:custClr>
    <a:custClr name="Light Brown">
      <a:srgbClr val="E1D9C1"/>
    </a:custClr>
    <a:custClr name="Light Green">
      <a:srgbClr val="E3EBC7"/>
    </a:custClr>
    <a:custClr name="Light Indigo">
      <a:srgbClr val="CCD2E6"/>
    </a:custClr>
    <a:custClr name="Vivid Yellow">
      <a:srgbClr val="FFD200"/>
    </a:custClr>
    <a:custClr name="Vivid Orange">
      <a:srgbClr val="F08400"/>
    </a:custClr>
    <a:custClr name="Vivid Green">
      <a:srgbClr val="6EA20A"/>
    </a:custClr>
  </a:custClrLst>
  <a:extLst>
    <a:ext uri="{05A4C25C-085E-4340-85A3-A5531E510DB2}">
      <thm15:themeFamily xmlns:thm15="http://schemas.microsoft.com/office/thememl/2012/main" name="Theme1" id="{54A54AEE-0757-495C-A9CD-BF1460176A56}" vid="{C8CDB60D-61EE-4B73-A4EF-5BF499683A6E}"/>
    </a:ext>
  </a:extLst>
</a:theme>
</file>

<file path=ppt/theme/theme4.xml><?xml version="1.0" encoding="utf-8"?>
<a:theme xmlns:a="http://schemas.openxmlformats.org/drawingml/2006/main" name="2_Corporate_Classic_Template">
  <a:themeElements>
    <a:clrScheme name="Chevron">
      <a:dk1>
        <a:srgbClr val="333333"/>
      </a:dk1>
      <a:lt1>
        <a:sysClr val="window" lastClr="FFFFFF"/>
      </a:lt1>
      <a:dk2>
        <a:srgbClr val="0050AA"/>
      </a:dk2>
      <a:lt2>
        <a:srgbClr val="EEECE1"/>
      </a:lt2>
      <a:accent1>
        <a:srgbClr val="009DD9"/>
      </a:accent1>
      <a:accent2>
        <a:srgbClr val="FFD200"/>
      </a:accent2>
      <a:accent3>
        <a:srgbClr val="6EA20A"/>
      </a:accent3>
      <a:accent4>
        <a:srgbClr val="F08400"/>
      </a:accent4>
      <a:accent5>
        <a:srgbClr val="42571F"/>
      </a:accent5>
      <a:accent6>
        <a:srgbClr val="523A58"/>
      </a:accent6>
      <a:hlink>
        <a:srgbClr val="009DD9"/>
      </a:hlink>
      <a:folHlink>
        <a:srgbClr val="AAAFB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rgbClr val="333333"/>
          </a:solid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rgbClr val="333333"/>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000" dirty="0">
            <a:latin typeface="Arial"/>
            <a:cs typeface="Arial"/>
          </a:defRPr>
        </a:defPPr>
      </a:lstStyle>
    </a:txDef>
  </a:objectDefaults>
  <a:extraClrSchemeLst/>
  <a:custClrLst>
    <a:custClr name="Chevron Blue">
      <a:srgbClr val="0050AA"/>
    </a:custClr>
    <a:custClr name="Cyan">
      <a:srgbClr val="009DD9"/>
    </a:custClr>
    <a:custClr name="Dark Gray">
      <a:srgbClr val="333333"/>
    </a:custClr>
    <a:custClr name="Dark Indigo">
      <a:srgbClr val="523A58"/>
    </a:custClr>
    <a:custClr name="Dark Green">
      <a:srgbClr val="42571F"/>
    </a:custClr>
    <a:custClr name="Custom Color 6">
      <a:srgbClr val="6F3500"/>
    </a:custClr>
    <a:custClr name="Light Brown">
      <a:srgbClr val="E1D9C1"/>
    </a:custClr>
    <a:custClr name="Light Green">
      <a:srgbClr val="E3EBC7"/>
    </a:custClr>
    <a:custClr name="Light Indigo">
      <a:srgbClr val="CCD2E6"/>
    </a:custClr>
    <a:custClr name="Vivid Yellow">
      <a:srgbClr val="FFD200"/>
    </a:custClr>
    <a:custClr name="Vivid Orange">
      <a:srgbClr val="F08400"/>
    </a:custClr>
    <a:custClr name="Vivid Green">
      <a:srgbClr val="6EA20A"/>
    </a:custClr>
  </a:custClr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2FCF22EE124C44B75A0EEF0E7E12A1" ma:contentTypeVersion="0" ma:contentTypeDescription="Create a new document." ma:contentTypeScope="" ma:versionID="78396051d39d8cad5f5c56ee4ffbe0bd">
  <xsd:schema xmlns:xsd="http://www.w3.org/2001/XMLSchema" xmlns:xs="http://www.w3.org/2001/XMLSchema" xmlns:p="http://schemas.microsoft.com/office/2006/metadata/properties" xmlns:ns2="6e659ce8-d1b4-4977-bcb5-181be46f9527" targetNamespace="http://schemas.microsoft.com/office/2006/metadata/properties" ma:root="true" ma:fieldsID="a65feefe6ba551c1636cdce53e02f89b" ns2:_="">
    <xsd:import namespace="6e659ce8-d1b4-4977-bcb5-181be46f952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659ce8-d1b4-4977-bcb5-181be46f952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6e659ce8-d1b4-4977-bcb5-181be46f9527">7WVDHQUT5TAD-958237757-6</_dlc_DocId>
    <_dlc_DocIdUrl xmlns="6e659ce8-d1b4-4977-bcb5-181be46f9527">
      <Url>http://ehs.jop.chevrontexaco.net/_layouts/15/DocIdRedir.aspx?ID=7WVDHQUT5TAD-958237757-6</Url>
      <Description>7WVDHQUT5TAD-958237757-6</Description>
    </_dlc_DocIdUrl>
  </documentManagement>
</p:properties>
</file>

<file path=customXml/itemProps1.xml><?xml version="1.0" encoding="utf-8"?>
<ds:datastoreItem xmlns:ds="http://schemas.openxmlformats.org/officeDocument/2006/customXml" ds:itemID="{65849CAE-524C-4A4F-8B76-2B77AFF6BDA8}"/>
</file>

<file path=customXml/itemProps2.xml><?xml version="1.0" encoding="utf-8"?>
<ds:datastoreItem xmlns:ds="http://schemas.openxmlformats.org/officeDocument/2006/customXml" ds:itemID="{3E05C0C2-D68E-402A-8D0D-DC791DA403D9}"/>
</file>

<file path=customXml/itemProps3.xml><?xml version="1.0" encoding="utf-8"?>
<ds:datastoreItem xmlns:ds="http://schemas.openxmlformats.org/officeDocument/2006/customXml" ds:itemID="{A86E7965-2D32-4B08-A94D-E5F1569A81DE}"/>
</file>

<file path=customXml/itemProps4.xml><?xml version="1.0" encoding="utf-8"?>
<ds:datastoreItem xmlns:ds="http://schemas.openxmlformats.org/officeDocument/2006/customXml" ds:itemID="{92338C20-59ED-45BD-9770-51A201B2A0C7}"/>
</file>

<file path=docProps/app.xml><?xml version="1.0" encoding="utf-8"?>
<Properties xmlns="http://schemas.openxmlformats.org/officeDocument/2006/extended-properties" xmlns:vt="http://schemas.openxmlformats.org/officeDocument/2006/docPropsVTypes">
  <TotalTime>3367</TotalTime>
  <Words>1215</Words>
  <Application>Microsoft Office PowerPoint</Application>
  <PresentationFormat>Widescreen</PresentationFormat>
  <Paragraphs>123</Paragraphs>
  <Slides>9</Slides>
  <Notes>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9</vt:i4>
      </vt:variant>
    </vt:vector>
  </HeadingPairs>
  <TitlesOfParts>
    <vt:vector size="20" baseType="lpstr">
      <vt:lpstr>Arial</vt:lpstr>
      <vt:lpstr>Calibri</vt:lpstr>
      <vt:lpstr>Courier New</vt:lpstr>
      <vt:lpstr>Franklin Gothic Book</vt:lpstr>
      <vt:lpstr>Symbol,Sans-Serif</vt:lpstr>
      <vt:lpstr>Wingdings</vt:lpstr>
      <vt:lpstr>Wingdings 3</vt:lpstr>
      <vt:lpstr>Theme1</vt:lpstr>
      <vt:lpstr>1_Corporate_Classic_Template</vt:lpstr>
      <vt:lpstr>1_Theme1</vt:lpstr>
      <vt:lpstr>2_Corporate_Classic_Template</vt:lpstr>
      <vt:lpstr> IOGP Start Work Check (SWC) Overview </vt:lpstr>
      <vt:lpstr>Why are we moving to IOGP Start Work Checks (SWC)?</vt:lpstr>
      <vt:lpstr>Start Work Checks – What’s Changing?   </vt:lpstr>
      <vt:lpstr>Example of an IOGP Start Work Check</vt:lpstr>
      <vt:lpstr>Where and when should a Start Work Check be completed?</vt:lpstr>
      <vt:lpstr>Who performs the work and what is their role?</vt:lpstr>
      <vt:lpstr>Who is the Verifier and what is their role?</vt:lpstr>
      <vt:lpstr>How does the WJO and IOGP SWCs map to each other?</vt:lpstr>
      <vt:lpstr>PowerPoint Presentation</vt:lpstr>
    </vt:vector>
  </TitlesOfParts>
  <Company>Chevron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Al-Zoabi, Mohammed</dc:creator>
  <cp:lastModifiedBy>Al-Gublan, Ahmed</cp:lastModifiedBy>
  <cp:revision>9</cp:revision>
  <dcterms:created xsi:type="dcterms:W3CDTF">2023-06-29T15:27:57Z</dcterms:created>
  <dcterms:modified xsi:type="dcterms:W3CDTF">2024-03-12T06:36:02Z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e4db608-ddec-4a44-8ad7-7d5a79b7448e_Enabled">
    <vt:lpwstr>true</vt:lpwstr>
  </property>
  <property fmtid="{D5CDD505-2E9C-101B-9397-08002B2CF9AE}" pid="3" name="MSIP_Label_6e4db608-ddec-4a44-8ad7-7d5a79b7448e_SetDate">
    <vt:lpwstr>2023-06-29T16:31:52Z</vt:lpwstr>
  </property>
  <property fmtid="{D5CDD505-2E9C-101B-9397-08002B2CF9AE}" pid="4" name="MSIP_Label_6e4db608-ddec-4a44-8ad7-7d5a79b7448e_Method">
    <vt:lpwstr>Standard</vt:lpwstr>
  </property>
  <property fmtid="{D5CDD505-2E9C-101B-9397-08002B2CF9AE}" pid="5" name="MSIP_Label_6e4db608-ddec-4a44-8ad7-7d5a79b7448e_Name">
    <vt:lpwstr>Internal</vt:lpwstr>
  </property>
  <property fmtid="{D5CDD505-2E9C-101B-9397-08002B2CF9AE}" pid="6" name="MSIP_Label_6e4db608-ddec-4a44-8ad7-7d5a79b7448e_SiteId">
    <vt:lpwstr>fd799da1-bfc1-4234-a91c-72b3a1cb9e26</vt:lpwstr>
  </property>
  <property fmtid="{D5CDD505-2E9C-101B-9397-08002B2CF9AE}" pid="7" name="MSIP_Label_6e4db608-ddec-4a44-8ad7-7d5a79b7448e_ActionId">
    <vt:lpwstr>4e081ea3-f22d-4be0-8e81-6a92e29a37e9</vt:lpwstr>
  </property>
  <property fmtid="{D5CDD505-2E9C-101B-9397-08002B2CF9AE}" pid="8" name="MSIP_Label_6e4db608-ddec-4a44-8ad7-7d5a79b7448e_ContentBits">
    <vt:lpwstr>0</vt:lpwstr>
  </property>
  <property fmtid="{D5CDD505-2E9C-101B-9397-08002B2CF9AE}" pid="9" name="ContentTypeId">
    <vt:lpwstr>0x010100822FCF22EE124C44B75A0EEF0E7E12A1</vt:lpwstr>
  </property>
  <property fmtid="{D5CDD505-2E9C-101B-9397-08002B2CF9AE}" pid="10" name="_dlc_DocIdItemGuid">
    <vt:lpwstr>3b5cab53-da87-4c40-bda7-a508aa4423e3</vt:lpwstr>
  </property>
</Properties>
</file>